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9" r:id="rId2"/>
    <p:sldId id="318" r:id="rId3"/>
    <p:sldId id="319" r:id="rId4"/>
    <p:sldId id="284" r:id="rId5"/>
    <p:sldId id="285" r:id="rId6"/>
    <p:sldId id="260" r:id="rId7"/>
    <p:sldId id="303" r:id="rId8"/>
    <p:sldId id="287" r:id="rId9"/>
    <p:sldId id="288" r:id="rId10"/>
    <p:sldId id="289" r:id="rId11"/>
    <p:sldId id="310" r:id="rId12"/>
    <p:sldId id="312" r:id="rId13"/>
    <p:sldId id="292" r:id="rId14"/>
    <p:sldId id="293" r:id="rId15"/>
    <p:sldId id="294" r:id="rId16"/>
    <p:sldId id="315" r:id="rId17"/>
    <p:sldId id="314" r:id="rId18"/>
    <p:sldId id="317" r:id="rId19"/>
    <p:sldId id="295" r:id="rId20"/>
    <p:sldId id="308"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1" autoAdjust="0"/>
    <p:restoredTop sz="94660"/>
  </p:normalViewPr>
  <p:slideViewPr>
    <p:cSldViewPr snapToGrid="0">
      <p:cViewPr varScale="1">
        <p:scale>
          <a:sx n="69" d="100"/>
          <a:sy n="69" d="100"/>
        </p:scale>
        <p:origin x="-378" y="-90"/>
      </p:cViewPr>
      <p:guideLst>
        <p:guide orient="horz" pos="2160"/>
        <p:guide pos="3840"/>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F96F0-852D-42A7-A8BD-CB394B5CB531}"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14E7382F-28F9-4864-A5C3-E36569F60693}">
      <dgm:prSet phldrT="[Text]" custT="1"/>
      <dgm:spPr/>
      <dgm:t>
        <a:bodyPr/>
        <a:lstStyle/>
        <a:p>
          <a:r>
            <a:rPr lang="en-US" sz="5400" b="1" dirty="0" err="1" smtClean="0">
              <a:solidFill>
                <a:srgbClr val="00B0F0"/>
              </a:solidFill>
              <a:latin typeface="NikoshBAN" panose="02000000000000000000" pitchFamily="2" charset="0"/>
              <a:cs typeface="NikoshBAN" panose="02000000000000000000" pitchFamily="2" charset="0"/>
            </a:rPr>
            <a:t>পুতুল</a:t>
          </a:r>
          <a:endParaRPr lang="bn-BD" sz="5400" b="1" dirty="0" smtClean="0">
            <a:solidFill>
              <a:srgbClr val="00B0F0"/>
            </a:solidFill>
            <a:latin typeface="NikoshBAN" panose="02000000000000000000" pitchFamily="2" charset="0"/>
            <a:cs typeface="NikoshBAN" panose="02000000000000000000" pitchFamily="2" charset="0"/>
          </a:endParaRPr>
        </a:p>
        <a:p>
          <a:r>
            <a:rPr lang="en-US" sz="5400" b="1" dirty="0" err="1" smtClean="0">
              <a:solidFill>
                <a:srgbClr val="00B0F0"/>
              </a:solidFill>
              <a:latin typeface="NikoshBAN" panose="02000000000000000000" pitchFamily="2" charset="0"/>
              <a:cs typeface="NikoshBAN" panose="02000000000000000000" pitchFamily="2" charset="0"/>
            </a:rPr>
            <a:t>সৈনিক</a:t>
          </a:r>
          <a:r>
            <a:rPr lang="en-US" sz="3200" b="1" dirty="0" smtClean="0">
              <a:solidFill>
                <a:srgbClr val="FFFF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dgm:t>
    </dgm:pt>
    <dgm:pt modelId="{F7A6569D-5FB7-4D03-875B-1459F8BC0D6A}" type="parTrans" cxnId="{E8B74C15-B54D-48A8-9F78-AC9B51EE76F1}">
      <dgm:prSet/>
      <dgm:spPr/>
      <dgm:t>
        <a:bodyPr/>
        <a:lstStyle/>
        <a:p>
          <a:endParaRPr lang="en-US"/>
        </a:p>
      </dgm:t>
    </dgm:pt>
    <dgm:pt modelId="{40BB637D-8500-443A-89FF-9FC4BE8B6FE8}" type="sibTrans" cxnId="{E8B74C15-B54D-48A8-9F78-AC9B51EE76F1}">
      <dgm:prSet/>
      <dgm:spPr/>
      <dgm:t>
        <a:bodyPr/>
        <a:lstStyle/>
        <a:p>
          <a:endParaRPr lang="en-US" sz="3600"/>
        </a:p>
      </dgm:t>
    </dgm:pt>
    <dgm:pt modelId="{ED7E006C-034C-46B0-8593-D776408A6CAE}">
      <dgm:prSet phldrT="[Text]" custT="1"/>
      <dgm:spPr/>
      <dgm:t>
        <a:bodyPr/>
        <a:lstStyle/>
        <a:p>
          <a:pPr algn="ctr">
            <a:lnSpc>
              <a:spcPct val="100000"/>
            </a:lnSpc>
            <a:spcAft>
              <a:spcPts val="0"/>
            </a:spcAft>
          </a:pPr>
          <a:r>
            <a:rPr lang="en-US" sz="3200" b="1" dirty="0" err="1" smtClean="0">
              <a:solidFill>
                <a:srgbClr val="002060"/>
              </a:solidFill>
              <a:latin typeface="NikoshBAN" panose="02000000000000000000" pitchFamily="2" charset="0"/>
              <a:cs typeface="NikoshBAN" panose="02000000000000000000" pitchFamily="2" charset="0"/>
            </a:rPr>
            <a:t>ছেলে</a:t>
          </a:r>
          <a:endParaRPr lang="bn-IN" sz="3200" b="1" dirty="0" smtClean="0">
            <a:solidFill>
              <a:srgbClr val="002060"/>
            </a:solidFill>
            <a:latin typeface="NikoshBAN" panose="02000000000000000000" pitchFamily="2" charset="0"/>
            <a:cs typeface="NikoshBAN" panose="02000000000000000000" pitchFamily="2" charset="0"/>
          </a:endParaRPr>
        </a:p>
        <a:p>
          <a:pPr algn="ctr">
            <a:lnSpc>
              <a:spcPct val="100000"/>
            </a:lnSpc>
            <a:spcAft>
              <a:spcPts val="0"/>
            </a:spcAft>
          </a:pPr>
          <a:r>
            <a:rPr lang="en-US" sz="3200" b="1" dirty="0" err="1" smtClean="0">
              <a:solidFill>
                <a:srgbClr val="002060"/>
              </a:solidFill>
              <a:latin typeface="NikoshBAN" panose="02000000000000000000" pitchFamily="2" charset="0"/>
              <a:cs typeface="NikoshBAN" panose="02000000000000000000" pitchFamily="2" charset="0"/>
            </a:rPr>
            <a:t>বুড়োর</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ছড়া</a:t>
          </a:r>
          <a:endParaRPr lang="en-US" sz="3200" dirty="0">
            <a:solidFill>
              <a:srgbClr val="002060"/>
            </a:solidFill>
            <a:latin typeface="NikoshBAN" panose="02000000000000000000" pitchFamily="2" charset="0"/>
            <a:cs typeface="NikoshBAN" panose="02000000000000000000" pitchFamily="2" charset="0"/>
          </a:endParaRPr>
        </a:p>
      </dgm:t>
    </dgm:pt>
    <dgm:pt modelId="{CBBAB035-3E6D-40CD-9CB6-D98F54EE1863}" type="parTrans" cxnId="{2DBF67F5-0409-4B2A-8307-AD52EAFDFF3A}">
      <dgm:prSet/>
      <dgm:spPr/>
      <dgm:t>
        <a:bodyPr/>
        <a:lstStyle/>
        <a:p>
          <a:endParaRPr lang="en-US"/>
        </a:p>
      </dgm:t>
    </dgm:pt>
    <dgm:pt modelId="{33DC2C12-F535-432A-842B-D6A41C98D5EB}" type="sibTrans" cxnId="{2DBF67F5-0409-4B2A-8307-AD52EAFDFF3A}">
      <dgm:prSet/>
      <dgm:spPr/>
      <dgm:t>
        <a:bodyPr/>
        <a:lstStyle/>
        <a:p>
          <a:endParaRPr lang="en-US" sz="3600"/>
        </a:p>
      </dgm:t>
    </dgm:pt>
    <dgm:pt modelId="{DB8B6089-515D-410D-86D0-3A1506BF1D66}">
      <dgm:prSet phldrT="[Text]" custT="1"/>
      <dgm:spPr/>
      <dgm:t>
        <a:bodyPr/>
        <a:lstStyle/>
        <a:p>
          <a:r>
            <a:rPr lang="en-US" sz="3200" b="1" dirty="0" err="1" smtClean="0">
              <a:solidFill>
                <a:srgbClr val="002060"/>
              </a:solidFill>
              <a:latin typeface="NikoshBAN" panose="02000000000000000000" pitchFamily="2" charset="0"/>
              <a:cs typeface="NikoshBAN" panose="02000000000000000000" pitchFamily="2" charset="0"/>
            </a:rPr>
            <a:t>ছড়া</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ঘরে</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ঘরে</a:t>
          </a:r>
          <a:r>
            <a:rPr lang="en-US" sz="3200" b="1"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dgm:t>
    </dgm:pt>
    <dgm:pt modelId="{AE541C02-1982-4BCB-92B5-91E12A85E29F}" type="parTrans" cxnId="{A42EF9FC-716A-4EAF-A056-885CA9D402A5}">
      <dgm:prSet/>
      <dgm:spPr/>
      <dgm:t>
        <a:bodyPr/>
        <a:lstStyle/>
        <a:p>
          <a:endParaRPr lang="en-US"/>
        </a:p>
      </dgm:t>
    </dgm:pt>
    <dgm:pt modelId="{06F96C59-870A-4D89-B9FB-EA54F8E05E3A}" type="sibTrans" cxnId="{A42EF9FC-716A-4EAF-A056-885CA9D402A5}">
      <dgm:prSet/>
      <dgm:spPr/>
      <dgm:t>
        <a:bodyPr/>
        <a:lstStyle/>
        <a:p>
          <a:endParaRPr lang="en-US" sz="3600"/>
        </a:p>
      </dgm:t>
    </dgm:pt>
    <dgm:pt modelId="{2B839D81-EDE1-42FF-A676-8BF1A37E3C64}">
      <dgm:prSet phldrT="[Text]" custT="1"/>
      <dgm:spPr/>
      <dgm:t>
        <a:bodyPr/>
        <a:lstStyle/>
        <a:p>
          <a:r>
            <a:rPr lang="en-US" sz="3600" b="1" dirty="0" err="1" smtClean="0">
              <a:solidFill>
                <a:srgbClr val="FFFF00"/>
              </a:solidFill>
              <a:latin typeface="NikoshBAN" panose="02000000000000000000" pitchFamily="2" charset="0"/>
              <a:cs typeface="NikoshBAN" panose="02000000000000000000" pitchFamily="2" charset="0"/>
            </a:rPr>
            <a:t>কত</a:t>
          </a:r>
          <a:r>
            <a:rPr lang="en-US" sz="3600" b="1" dirty="0" smtClean="0">
              <a:solidFill>
                <a:srgbClr val="FFFF00"/>
              </a:solidFill>
              <a:latin typeface="NikoshBAN" panose="02000000000000000000" pitchFamily="2" charset="0"/>
              <a:cs typeface="NikoshBAN" panose="02000000000000000000" pitchFamily="2" charset="0"/>
            </a:rPr>
            <a:t> </a:t>
          </a:r>
          <a:r>
            <a:rPr lang="en-US" sz="3600" b="1" dirty="0" err="1" smtClean="0">
              <a:solidFill>
                <a:srgbClr val="FFFF00"/>
              </a:solidFill>
              <a:latin typeface="NikoshBAN" panose="02000000000000000000" pitchFamily="2" charset="0"/>
              <a:cs typeface="NikoshBAN" panose="02000000000000000000" pitchFamily="2" charset="0"/>
            </a:rPr>
            <a:t>রং</a:t>
          </a:r>
          <a:r>
            <a:rPr lang="en-US" sz="3600" b="1" dirty="0" smtClean="0">
              <a:solidFill>
                <a:srgbClr val="FFFF00"/>
              </a:solidFill>
              <a:latin typeface="NikoshBAN" panose="02000000000000000000" pitchFamily="2" charset="0"/>
              <a:cs typeface="NikoshBAN" panose="02000000000000000000" pitchFamily="2" charset="0"/>
            </a:rPr>
            <a:t> </a:t>
          </a:r>
          <a:r>
            <a:rPr lang="en-US" sz="3600" b="1" dirty="0" err="1" smtClean="0">
              <a:solidFill>
                <a:srgbClr val="FFFF00"/>
              </a:solidFill>
              <a:latin typeface="NikoshBAN" panose="02000000000000000000" pitchFamily="2" charset="0"/>
              <a:cs typeface="NikoshBAN" panose="02000000000000000000" pitchFamily="2" charset="0"/>
            </a:rPr>
            <a:t>কত</a:t>
          </a:r>
          <a:r>
            <a:rPr lang="en-US" sz="3600" b="1" dirty="0" smtClean="0">
              <a:solidFill>
                <a:srgbClr val="FFFF00"/>
              </a:solidFill>
              <a:latin typeface="NikoshBAN" panose="02000000000000000000" pitchFamily="2" charset="0"/>
              <a:cs typeface="NikoshBAN" panose="02000000000000000000" pitchFamily="2" charset="0"/>
            </a:rPr>
            <a:t> </a:t>
          </a:r>
          <a:r>
            <a:rPr lang="en-US" sz="3600" b="1" dirty="0" err="1" smtClean="0">
              <a:solidFill>
                <a:srgbClr val="FFFF00"/>
              </a:solidFill>
              <a:latin typeface="NikoshBAN" panose="02000000000000000000" pitchFamily="2" charset="0"/>
              <a:cs typeface="NikoshBAN" panose="02000000000000000000" pitchFamily="2" charset="0"/>
            </a:rPr>
            <a:t>মেঘ</a:t>
          </a:r>
          <a:r>
            <a:rPr lang="en-US" sz="3600" b="1" dirty="0" smtClean="0">
              <a:solidFill>
                <a:srgbClr val="FFFF00"/>
              </a:solidFill>
              <a:latin typeface="NikoshBAN" panose="02000000000000000000" pitchFamily="2" charset="0"/>
              <a:cs typeface="NikoshBAN" panose="02000000000000000000" pitchFamily="2" charset="0"/>
            </a:rPr>
            <a:t> </a:t>
          </a:r>
          <a:endParaRPr lang="en-US" sz="3600" dirty="0">
            <a:solidFill>
              <a:srgbClr val="FF0000"/>
            </a:solidFill>
            <a:latin typeface="NikoshBAN" panose="02000000000000000000" pitchFamily="2" charset="0"/>
            <a:cs typeface="NikoshBAN" panose="02000000000000000000" pitchFamily="2" charset="0"/>
          </a:endParaRPr>
        </a:p>
      </dgm:t>
    </dgm:pt>
    <dgm:pt modelId="{AED71358-C3A7-4E3E-B971-EB5B9999D59B}" type="parTrans" cxnId="{3D176245-CAA9-4CCF-8885-56324618A0D3}">
      <dgm:prSet/>
      <dgm:spPr/>
      <dgm:t>
        <a:bodyPr/>
        <a:lstStyle/>
        <a:p>
          <a:endParaRPr lang="en-US"/>
        </a:p>
      </dgm:t>
    </dgm:pt>
    <dgm:pt modelId="{1E3965DA-3422-40CD-8A5B-0198E2DDFD83}" type="sibTrans" cxnId="{3D176245-CAA9-4CCF-8885-56324618A0D3}">
      <dgm:prSet/>
      <dgm:spPr/>
      <dgm:t>
        <a:bodyPr/>
        <a:lstStyle/>
        <a:p>
          <a:endParaRPr lang="en-US" sz="3600"/>
        </a:p>
      </dgm:t>
    </dgm:pt>
    <dgm:pt modelId="{5810265C-1D3B-451C-8092-D04F7F6E05BD}">
      <dgm:prSet phldrT="[Text]" custT="1"/>
      <dgm:spPr/>
      <dgm:t>
        <a:bodyPr/>
        <a:lstStyle/>
        <a:p>
          <a:r>
            <a:rPr lang="bn-IN"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গ্রন্থ সম</a:t>
          </a:r>
          <a:r>
            <a:rPr lang="bn-BD"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r>
            <a:rPr lang="bn-IN"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হ </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dgm:t>
    </dgm:pt>
    <dgm:pt modelId="{5B0DF066-1BE7-4DE9-ABC1-1AA88BA2F950}" type="parTrans" cxnId="{2FD12B54-415F-4FFC-9089-A65AD9CCD24F}">
      <dgm:prSet/>
      <dgm:spPr/>
      <dgm:t>
        <a:bodyPr/>
        <a:lstStyle/>
        <a:p>
          <a:endParaRPr lang="en-US"/>
        </a:p>
      </dgm:t>
    </dgm:pt>
    <dgm:pt modelId="{FF38F3AD-9FB7-48D5-BE5C-DA3E13BB1E70}" type="sibTrans" cxnId="{2FD12B54-415F-4FFC-9089-A65AD9CCD24F}">
      <dgm:prSet/>
      <dgm:spPr/>
      <dgm:t>
        <a:bodyPr/>
        <a:lstStyle/>
        <a:p>
          <a:endParaRPr lang="en-US"/>
        </a:p>
      </dgm:t>
    </dgm:pt>
    <dgm:pt modelId="{6D106866-EBA1-471B-867D-223673A7BB83}" type="pres">
      <dgm:prSet presAssocID="{28FF96F0-852D-42A7-A8BD-CB394B5CB531}" presName="Name0" presStyleCnt="0">
        <dgm:presLayoutVars>
          <dgm:chMax val="1"/>
          <dgm:dir/>
          <dgm:animLvl val="ctr"/>
          <dgm:resizeHandles val="exact"/>
        </dgm:presLayoutVars>
      </dgm:prSet>
      <dgm:spPr/>
      <dgm:t>
        <a:bodyPr/>
        <a:lstStyle/>
        <a:p>
          <a:endParaRPr lang="en-US"/>
        </a:p>
      </dgm:t>
    </dgm:pt>
    <dgm:pt modelId="{37ED8FFD-33B5-46E6-A609-F1AA223329F0}" type="pres">
      <dgm:prSet presAssocID="{5810265C-1D3B-451C-8092-D04F7F6E05BD}" presName="centerShape" presStyleLbl="node0" presStyleIdx="0" presStyleCnt="1" custScaleX="117471" custLinFactNeighborX="-2780" custLinFactNeighborY="386"/>
      <dgm:spPr/>
      <dgm:t>
        <a:bodyPr/>
        <a:lstStyle/>
        <a:p>
          <a:endParaRPr lang="en-US"/>
        </a:p>
      </dgm:t>
    </dgm:pt>
    <dgm:pt modelId="{EFC76A8B-F1EA-4AD7-8B8A-4033BE37EBF3}" type="pres">
      <dgm:prSet presAssocID="{14E7382F-28F9-4864-A5C3-E36569F60693}" presName="node" presStyleLbl="node1" presStyleIdx="0" presStyleCnt="4" custScaleX="209464" custScaleY="145672" custRadScaleRad="110642" custRadScaleInc="-38701">
        <dgm:presLayoutVars>
          <dgm:bulletEnabled val="1"/>
        </dgm:presLayoutVars>
      </dgm:prSet>
      <dgm:spPr/>
      <dgm:t>
        <a:bodyPr/>
        <a:lstStyle/>
        <a:p>
          <a:endParaRPr lang="en-US"/>
        </a:p>
      </dgm:t>
    </dgm:pt>
    <dgm:pt modelId="{BB025A1F-68A9-4933-B46A-E3A1D08F51F4}" type="pres">
      <dgm:prSet presAssocID="{14E7382F-28F9-4864-A5C3-E36569F60693}" presName="dummy" presStyleCnt="0"/>
      <dgm:spPr/>
    </dgm:pt>
    <dgm:pt modelId="{4B75D771-2B0A-4FF8-9E51-3642F86201BC}" type="pres">
      <dgm:prSet presAssocID="{40BB637D-8500-443A-89FF-9FC4BE8B6FE8}" presName="sibTrans" presStyleLbl="sibTrans2D1" presStyleIdx="0" presStyleCnt="4" custScaleX="144289" custScaleY="132493"/>
      <dgm:spPr/>
      <dgm:t>
        <a:bodyPr/>
        <a:lstStyle/>
        <a:p>
          <a:endParaRPr lang="en-US"/>
        </a:p>
      </dgm:t>
    </dgm:pt>
    <dgm:pt modelId="{5890DB4F-1E77-46A3-AE5A-4DC2FC89E325}" type="pres">
      <dgm:prSet presAssocID="{ED7E006C-034C-46B0-8593-D776408A6CAE}" presName="node" presStyleLbl="node1" presStyleIdx="1" presStyleCnt="4" custScaleX="144289" custScaleY="132493" custRadScaleRad="98214" custRadScaleInc="4923">
        <dgm:presLayoutVars>
          <dgm:bulletEnabled val="1"/>
        </dgm:presLayoutVars>
      </dgm:prSet>
      <dgm:spPr/>
      <dgm:t>
        <a:bodyPr/>
        <a:lstStyle/>
        <a:p>
          <a:endParaRPr lang="en-US"/>
        </a:p>
      </dgm:t>
    </dgm:pt>
    <dgm:pt modelId="{816EDAB4-6658-443D-A1D1-0A174092D39D}" type="pres">
      <dgm:prSet presAssocID="{ED7E006C-034C-46B0-8593-D776408A6CAE}" presName="dummy" presStyleCnt="0"/>
      <dgm:spPr/>
    </dgm:pt>
    <dgm:pt modelId="{2E725FF2-F53C-4A35-B067-358E7978C59F}" type="pres">
      <dgm:prSet presAssocID="{33DC2C12-F535-432A-842B-D6A41C98D5EB}" presName="sibTrans" presStyleLbl="sibTrans2D1" presStyleIdx="1" presStyleCnt="4" custScaleX="144289" custScaleY="132493"/>
      <dgm:spPr/>
      <dgm:t>
        <a:bodyPr/>
        <a:lstStyle/>
        <a:p>
          <a:endParaRPr lang="en-US"/>
        </a:p>
      </dgm:t>
    </dgm:pt>
    <dgm:pt modelId="{23DDA992-3888-4124-B8A3-C5F99754F187}" type="pres">
      <dgm:prSet presAssocID="{DB8B6089-515D-410D-86D0-3A1506BF1D66}" presName="node" presStyleLbl="node1" presStyleIdx="2" presStyleCnt="4" custScaleX="148704" custScaleY="129268" custRadScaleRad="111271" custRadScaleInc="5839">
        <dgm:presLayoutVars>
          <dgm:bulletEnabled val="1"/>
        </dgm:presLayoutVars>
      </dgm:prSet>
      <dgm:spPr/>
      <dgm:t>
        <a:bodyPr/>
        <a:lstStyle/>
        <a:p>
          <a:endParaRPr lang="en-US"/>
        </a:p>
      </dgm:t>
    </dgm:pt>
    <dgm:pt modelId="{3F65E364-D697-47D5-A58E-3314F9737BEB}" type="pres">
      <dgm:prSet presAssocID="{DB8B6089-515D-410D-86D0-3A1506BF1D66}" presName="dummy" presStyleCnt="0"/>
      <dgm:spPr/>
    </dgm:pt>
    <dgm:pt modelId="{6C53EC6C-981B-4735-8290-376780778584}" type="pres">
      <dgm:prSet presAssocID="{06F96C59-870A-4D89-B9FB-EA54F8E05E3A}" presName="sibTrans" presStyleLbl="sibTrans2D1" presStyleIdx="2" presStyleCnt="4" custScaleX="144289" custScaleY="132493"/>
      <dgm:spPr/>
      <dgm:t>
        <a:bodyPr/>
        <a:lstStyle/>
        <a:p>
          <a:endParaRPr lang="en-US"/>
        </a:p>
      </dgm:t>
    </dgm:pt>
    <dgm:pt modelId="{E1C6C6D8-D95F-4A28-82DA-6346197D1A99}" type="pres">
      <dgm:prSet presAssocID="{2B839D81-EDE1-42FF-A676-8BF1A37E3C64}" presName="node" presStyleLbl="node1" presStyleIdx="3" presStyleCnt="4" custScaleX="164927" custScaleY="143752" custRadScaleRad="122637" custRadScaleInc="-7187">
        <dgm:presLayoutVars>
          <dgm:bulletEnabled val="1"/>
        </dgm:presLayoutVars>
      </dgm:prSet>
      <dgm:spPr/>
      <dgm:t>
        <a:bodyPr/>
        <a:lstStyle/>
        <a:p>
          <a:endParaRPr lang="en-US"/>
        </a:p>
      </dgm:t>
    </dgm:pt>
    <dgm:pt modelId="{9F2C2BE6-8C58-459A-8F63-4208009BCB61}" type="pres">
      <dgm:prSet presAssocID="{2B839D81-EDE1-42FF-A676-8BF1A37E3C64}" presName="dummy" presStyleCnt="0"/>
      <dgm:spPr/>
    </dgm:pt>
    <dgm:pt modelId="{4C562CAF-3DEE-4500-A225-A57E4FE2CC48}" type="pres">
      <dgm:prSet presAssocID="{1E3965DA-3422-40CD-8A5B-0198E2DDFD83}" presName="sibTrans" presStyleLbl="sibTrans2D1" presStyleIdx="3" presStyleCnt="4" custScaleX="144289" custScaleY="132493" custLinFactNeighborX="-302" custLinFactNeighborY="-3873"/>
      <dgm:spPr/>
      <dgm:t>
        <a:bodyPr/>
        <a:lstStyle/>
        <a:p>
          <a:endParaRPr lang="en-US"/>
        </a:p>
      </dgm:t>
    </dgm:pt>
  </dgm:ptLst>
  <dgm:cxnLst>
    <dgm:cxn modelId="{1497A8C1-2D31-4954-9C12-AC0DE8498222}" type="presOf" srcId="{5810265C-1D3B-451C-8092-D04F7F6E05BD}" destId="{37ED8FFD-33B5-46E6-A609-F1AA223329F0}" srcOrd="0" destOrd="0" presId="urn:microsoft.com/office/officeart/2005/8/layout/radial6"/>
    <dgm:cxn modelId="{8A6E7CB6-B97C-40F3-A6B8-96395B4D6E54}" type="presOf" srcId="{14E7382F-28F9-4864-A5C3-E36569F60693}" destId="{EFC76A8B-F1EA-4AD7-8B8A-4033BE37EBF3}" srcOrd="0" destOrd="0" presId="urn:microsoft.com/office/officeart/2005/8/layout/radial6"/>
    <dgm:cxn modelId="{A42EF9FC-716A-4EAF-A056-885CA9D402A5}" srcId="{5810265C-1D3B-451C-8092-D04F7F6E05BD}" destId="{DB8B6089-515D-410D-86D0-3A1506BF1D66}" srcOrd="2" destOrd="0" parTransId="{AE541C02-1982-4BCB-92B5-91E12A85E29F}" sibTransId="{06F96C59-870A-4D89-B9FB-EA54F8E05E3A}"/>
    <dgm:cxn modelId="{F178FE6D-5512-4DF3-92B9-5F23FE292BAA}" type="presOf" srcId="{33DC2C12-F535-432A-842B-D6A41C98D5EB}" destId="{2E725FF2-F53C-4A35-B067-358E7978C59F}" srcOrd="0" destOrd="0" presId="urn:microsoft.com/office/officeart/2005/8/layout/radial6"/>
    <dgm:cxn modelId="{F179388E-CDE8-404B-9EA7-0B2EE5BE7EF1}" type="presOf" srcId="{2B839D81-EDE1-42FF-A676-8BF1A37E3C64}" destId="{E1C6C6D8-D95F-4A28-82DA-6346197D1A99}" srcOrd="0" destOrd="0" presId="urn:microsoft.com/office/officeart/2005/8/layout/radial6"/>
    <dgm:cxn modelId="{253BDE4F-7258-40C3-9ACF-D814AA7AA92C}" type="presOf" srcId="{ED7E006C-034C-46B0-8593-D776408A6CAE}" destId="{5890DB4F-1E77-46A3-AE5A-4DC2FC89E325}" srcOrd="0" destOrd="0" presId="urn:microsoft.com/office/officeart/2005/8/layout/radial6"/>
    <dgm:cxn modelId="{3EFCEBB7-AF96-409F-9433-453D3B5CB893}" type="presOf" srcId="{40BB637D-8500-443A-89FF-9FC4BE8B6FE8}" destId="{4B75D771-2B0A-4FF8-9E51-3642F86201BC}" srcOrd="0" destOrd="0" presId="urn:microsoft.com/office/officeart/2005/8/layout/radial6"/>
    <dgm:cxn modelId="{2DBF67F5-0409-4B2A-8307-AD52EAFDFF3A}" srcId="{5810265C-1D3B-451C-8092-D04F7F6E05BD}" destId="{ED7E006C-034C-46B0-8593-D776408A6CAE}" srcOrd="1" destOrd="0" parTransId="{CBBAB035-3E6D-40CD-9CB6-D98F54EE1863}" sibTransId="{33DC2C12-F535-432A-842B-D6A41C98D5EB}"/>
    <dgm:cxn modelId="{82E55BF0-A69B-4327-90B3-B97EDA13D705}" type="presOf" srcId="{DB8B6089-515D-410D-86D0-3A1506BF1D66}" destId="{23DDA992-3888-4124-B8A3-C5F99754F187}" srcOrd="0" destOrd="0" presId="urn:microsoft.com/office/officeart/2005/8/layout/radial6"/>
    <dgm:cxn modelId="{2FD12B54-415F-4FFC-9089-A65AD9CCD24F}" srcId="{28FF96F0-852D-42A7-A8BD-CB394B5CB531}" destId="{5810265C-1D3B-451C-8092-D04F7F6E05BD}" srcOrd="0" destOrd="0" parTransId="{5B0DF066-1BE7-4DE9-ABC1-1AA88BA2F950}" sibTransId="{FF38F3AD-9FB7-48D5-BE5C-DA3E13BB1E70}"/>
    <dgm:cxn modelId="{78AEC888-ACCF-455B-BD82-97E2E9057958}" type="presOf" srcId="{1E3965DA-3422-40CD-8A5B-0198E2DDFD83}" destId="{4C562CAF-3DEE-4500-A225-A57E4FE2CC48}" srcOrd="0" destOrd="0" presId="urn:microsoft.com/office/officeart/2005/8/layout/radial6"/>
    <dgm:cxn modelId="{E8B74C15-B54D-48A8-9F78-AC9B51EE76F1}" srcId="{5810265C-1D3B-451C-8092-D04F7F6E05BD}" destId="{14E7382F-28F9-4864-A5C3-E36569F60693}" srcOrd="0" destOrd="0" parTransId="{F7A6569D-5FB7-4D03-875B-1459F8BC0D6A}" sibTransId="{40BB637D-8500-443A-89FF-9FC4BE8B6FE8}"/>
    <dgm:cxn modelId="{3D176245-CAA9-4CCF-8885-56324618A0D3}" srcId="{5810265C-1D3B-451C-8092-D04F7F6E05BD}" destId="{2B839D81-EDE1-42FF-A676-8BF1A37E3C64}" srcOrd="3" destOrd="0" parTransId="{AED71358-C3A7-4E3E-B971-EB5B9999D59B}" sibTransId="{1E3965DA-3422-40CD-8A5B-0198E2DDFD83}"/>
    <dgm:cxn modelId="{B528FB15-9AEC-4291-90E8-ACF8CA9B24B1}" type="presOf" srcId="{28FF96F0-852D-42A7-A8BD-CB394B5CB531}" destId="{6D106866-EBA1-471B-867D-223673A7BB83}" srcOrd="0" destOrd="0" presId="urn:microsoft.com/office/officeart/2005/8/layout/radial6"/>
    <dgm:cxn modelId="{C78A4F21-6F0D-4C3F-AA8B-7CEA278AC7ED}" type="presOf" srcId="{06F96C59-870A-4D89-B9FB-EA54F8E05E3A}" destId="{6C53EC6C-981B-4735-8290-376780778584}" srcOrd="0" destOrd="0" presId="urn:microsoft.com/office/officeart/2005/8/layout/radial6"/>
    <dgm:cxn modelId="{526223E2-6CC1-4D3D-954C-CB9FC9C0CF59}" type="presParOf" srcId="{6D106866-EBA1-471B-867D-223673A7BB83}" destId="{37ED8FFD-33B5-46E6-A609-F1AA223329F0}" srcOrd="0" destOrd="0" presId="urn:microsoft.com/office/officeart/2005/8/layout/radial6"/>
    <dgm:cxn modelId="{FBC870D1-830F-4D3C-B228-3AF33A2129CC}" type="presParOf" srcId="{6D106866-EBA1-471B-867D-223673A7BB83}" destId="{EFC76A8B-F1EA-4AD7-8B8A-4033BE37EBF3}" srcOrd="1" destOrd="0" presId="urn:microsoft.com/office/officeart/2005/8/layout/radial6"/>
    <dgm:cxn modelId="{214E4389-5E8F-4230-9EE7-4E6012B1C27F}" type="presParOf" srcId="{6D106866-EBA1-471B-867D-223673A7BB83}" destId="{BB025A1F-68A9-4933-B46A-E3A1D08F51F4}" srcOrd="2" destOrd="0" presId="urn:microsoft.com/office/officeart/2005/8/layout/radial6"/>
    <dgm:cxn modelId="{4F6D3FF0-A666-47EA-B2A1-4E388B9B4DFE}" type="presParOf" srcId="{6D106866-EBA1-471B-867D-223673A7BB83}" destId="{4B75D771-2B0A-4FF8-9E51-3642F86201BC}" srcOrd="3" destOrd="0" presId="urn:microsoft.com/office/officeart/2005/8/layout/radial6"/>
    <dgm:cxn modelId="{3D251818-52BD-4992-922F-005919B81766}" type="presParOf" srcId="{6D106866-EBA1-471B-867D-223673A7BB83}" destId="{5890DB4F-1E77-46A3-AE5A-4DC2FC89E325}" srcOrd="4" destOrd="0" presId="urn:microsoft.com/office/officeart/2005/8/layout/radial6"/>
    <dgm:cxn modelId="{6C55452B-CEDF-4C91-B9A3-1DE3CA542262}" type="presParOf" srcId="{6D106866-EBA1-471B-867D-223673A7BB83}" destId="{816EDAB4-6658-443D-A1D1-0A174092D39D}" srcOrd="5" destOrd="0" presId="urn:microsoft.com/office/officeart/2005/8/layout/radial6"/>
    <dgm:cxn modelId="{4BBE0A70-A63F-4A91-A4B5-992216F98810}" type="presParOf" srcId="{6D106866-EBA1-471B-867D-223673A7BB83}" destId="{2E725FF2-F53C-4A35-B067-358E7978C59F}" srcOrd="6" destOrd="0" presId="urn:microsoft.com/office/officeart/2005/8/layout/radial6"/>
    <dgm:cxn modelId="{BF2D97FD-F50E-4818-A46E-D6F217A9B69D}" type="presParOf" srcId="{6D106866-EBA1-471B-867D-223673A7BB83}" destId="{23DDA992-3888-4124-B8A3-C5F99754F187}" srcOrd="7" destOrd="0" presId="urn:microsoft.com/office/officeart/2005/8/layout/radial6"/>
    <dgm:cxn modelId="{06B016DA-19A6-4215-BA5E-68BD7D43B36D}" type="presParOf" srcId="{6D106866-EBA1-471B-867D-223673A7BB83}" destId="{3F65E364-D697-47D5-A58E-3314F9737BEB}" srcOrd="8" destOrd="0" presId="urn:microsoft.com/office/officeart/2005/8/layout/radial6"/>
    <dgm:cxn modelId="{5DFFF50B-7F63-4589-9C62-206E85A02A1D}" type="presParOf" srcId="{6D106866-EBA1-471B-867D-223673A7BB83}" destId="{6C53EC6C-981B-4735-8290-376780778584}" srcOrd="9" destOrd="0" presId="urn:microsoft.com/office/officeart/2005/8/layout/radial6"/>
    <dgm:cxn modelId="{09EC3A56-4AE4-454F-816C-4963E27226E6}" type="presParOf" srcId="{6D106866-EBA1-471B-867D-223673A7BB83}" destId="{E1C6C6D8-D95F-4A28-82DA-6346197D1A99}" srcOrd="10" destOrd="0" presId="urn:microsoft.com/office/officeart/2005/8/layout/radial6"/>
    <dgm:cxn modelId="{0CE10AA4-32E0-4FDC-84C2-7E99C5D04159}" type="presParOf" srcId="{6D106866-EBA1-471B-867D-223673A7BB83}" destId="{9F2C2BE6-8C58-459A-8F63-4208009BCB61}" srcOrd="11" destOrd="0" presId="urn:microsoft.com/office/officeart/2005/8/layout/radial6"/>
    <dgm:cxn modelId="{D7F17F88-9D12-407F-BDD3-F7AD0E510A73}" type="presParOf" srcId="{6D106866-EBA1-471B-867D-223673A7BB83}" destId="{4C562CAF-3DEE-4500-A225-A57E4FE2CC4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2CAF-3DEE-4500-A225-A57E4FE2CC48}">
      <dsp:nvSpPr>
        <dsp:cNvPr id="0" name=""/>
        <dsp:cNvSpPr/>
      </dsp:nvSpPr>
      <dsp:spPr>
        <a:xfrm>
          <a:off x="373084" y="-141787"/>
          <a:ext cx="5406683" cy="4964673"/>
        </a:xfrm>
        <a:prstGeom prst="blockArc">
          <a:avLst>
            <a:gd name="adj1" fmla="val 10641304"/>
            <a:gd name="adj2" fmla="val 16213392"/>
            <a:gd name="adj3" fmla="val 4636"/>
          </a:avLst>
        </a:prstGeom>
        <a:solidFill>
          <a:schemeClr val="accent4">
            <a:hueOff val="10395693"/>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53EC6C-981B-4735-8290-376780778584}">
      <dsp:nvSpPr>
        <dsp:cNvPr id="0" name=""/>
        <dsp:cNvSpPr/>
      </dsp:nvSpPr>
      <dsp:spPr>
        <a:xfrm>
          <a:off x="385655" y="37354"/>
          <a:ext cx="5406683" cy="4964673"/>
        </a:xfrm>
        <a:prstGeom prst="blockArc">
          <a:avLst>
            <a:gd name="adj1" fmla="val 4736291"/>
            <a:gd name="adj2" fmla="val 10705246"/>
            <a:gd name="adj3" fmla="val 4636"/>
          </a:avLst>
        </a:prstGeom>
        <a:solidFill>
          <a:schemeClr val="accent4">
            <a:hueOff val="6930462"/>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725FF2-F53C-4A35-B067-358E7978C59F}">
      <dsp:nvSpPr>
        <dsp:cNvPr id="0" name=""/>
        <dsp:cNvSpPr/>
      </dsp:nvSpPr>
      <dsp:spPr>
        <a:xfrm>
          <a:off x="766345" y="3590"/>
          <a:ext cx="5406683" cy="4964673"/>
        </a:xfrm>
        <a:prstGeom prst="blockArc">
          <a:avLst>
            <a:gd name="adj1" fmla="val 86583"/>
            <a:gd name="adj2" fmla="val 5455503"/>
            <a:gd name="adj3" fmla="val 4636"/>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75D771-2B0A-4FF8-9E51-3642F86201BC}">
      <dsp:nvSpPr>
        <dsp:cNvPr id="0" name=""/>
        <dsp:cNvSpPr/>
      </dsp:nvSpPr>
      <dsp:spPr>
        <a:xfrm>
          <a:off x="767759" y="-35736"/>
          <a:ext cx="5406683" cy="4964673"/>
        </a:xfrm>
        <a:prstGeom prst="blockArc">
          <a:avLst>
            <a:gd name="adj1" fmla="val 15488211"/>
            <a:gd name="adj2" fmla="val 160506"/>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ED8FFD-33B5-46E6-A609-F1AA223329F0}">
      <dsp:nvSpPr>
        <dsp:cNvPr id="0" name=""/>
        <dsp:cNvSpPr/>
      </dsp:nvSpPr>
      <dsp:spPr>
        <a:xfrm>
          <a:off x="2388368" y="1638101"/>
          <a:ext cx="2024533" cy="172343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bn-IN" sz="5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গ্রন্থ সম</a:t>
          </a:r>
          <a:r>
            <a:rPr lang="bn-BD" sz="5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r>
            <a:rPr lang="bn-IN" sz="5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হ </a:t>
          </a:r>
          <a:endParaRPr lang="en-US" sz="5400" b="1" kern="1200" cap="none" spc="0"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dsp:txBody>
      <dsp:txXfrm>
        <a:off x="2684854" y="1890492"/>
        <a:ext cx="1431561" cy="1218650"/>
      </dsp:txXfrm>
    </dsp:sp>
    <dsp:sp modelId="{EFC76A8B-F1EA-4AD7-8B8A-4033BE37EBF3}">
      <dsp:nvSpPr>
        <dsp:cNvPr id="0" name=""/>
        <dsp:cNvSpPr/>
      </dsp:nvSpPr>
      <dsp:spPr>
        <a:xfrm>
          <a:off x="1831382" y="-223136"/>
          <a:ext cx="2526979" cy="175739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b="1" kern="1200" dirty="0" err="1" smtClean="0">
              <a:solidFill>
                <a:srgbClr val="00B0F0"/>
              </a:solidFill>
              <a:latin typeface="NikoshBAN" panose="02000000000000000000" pitchFamily="2" charset="0"/>
              <a:cs typeface="NikoshBAN" panose="02000000000000000000" pitchFamily="2" charset="0"/>
            </a:rPr>
            <a:t>পুতুল</a:t>
          </a:r>
          <a:endParaRPr lang="bn-BD" sz="5400" b="1" kern="1200" dirty="0" smtClean="0">
            <a:solidFill>
              <a:srgbClr val="00B0F0"/>
            </a:solidFill>
            <a:latin typeface="NikoshBAN" panose="02000000000000000000" pitchFamily="2" charset="0"/>
            <a:cs typeface="NikoshBAN" panose="02000000000000000000" pitchFamily="2" charset="0"/>
          </a:endParaRPr>
        </a:p>
        <a:p>
          <a:pPr lvl="0" algn="ctr" defTabSz="2400300">
            <a:lnSpc>
              <a:spcPct val="90000"/>
            </a:lnSpc>
            <a:spcBef>
              <a:spcPct val="0"/>
            </a:spcBef>
            <a:spcAft>
              <a:spcPct val="35000"/>
            </a:spcAft>
          </a:pPr>
          <a:r>
            <a:rPr lang="en-US" sz="5400" b="1" kern="1200" dirty="0" err="1" smtClean="0">
              <a:solidFill>
                <a:srgbClr val="00B0F0"/>
              </a:solidFill>
              <a:latin typeface="NikoshBAN" panose="02000000000000000000" pitchFamily="2" charset="0"/>
              <a:cs typeface="NikoshBAN" panose="02000000000000000000" pitchFamily="2" charset="0"/>
            </a:rPr>
            <a:t>সৈনিক</a:t>
          </a:r>
          <a:r>
            <a:rPr lang="en-US" sz="3200" b="1" kern="1200" dirty="0" smtClean="0">
              <a:solidFill>
                <a:srgbClr val="FFFF00"/>
              </a:solidFill>
              <a:latin typeface="NikoshBAN" panose="02000000000000000000" pitchFamily="2" charset="0"/>
              <a:cs typeface="NikoshBAN" panose="02000000000000000000" pitchFamily="2" charset="0"/>
            </a:rPr>
            <a:t>  </a:t>
          </a:r>
          <a:r>
            <a:rPr lang="en-US" sz="3200" kern="1200" dirty="0" smtClean="0">
              <a:solidFill>
                <a:srgbClr val="FF0000"/>
              </a:solidFill>
              <a:latin typeface="NikoshBAN" panose="02000000000000000000" pitchFamily="2" charset="0"/>
              <a:cs typeface="NikoshBAN" panose="02000000000000000000" pitchFamily="2" charset="0"/>
            </a:rPr>
            <a:t> </a:t>
          </a:r>
          <a:endParaRPr lang="en-US" sz="3200" kern="1200" dirty="0">
            <a:solidFill>
              <a:srgbClr val="FF0000"/>
            </a:solidFill>
            <a:latin typeface="NikoshBAN" panose="02000000000000000000" pitchFamily="2" charset="0"/>
            <a:cs typeface="NikoshBAN" panose="02000000000000000000" pitchFamily="2" charset="0"/>
          </a:endParaRPr>
        </a:p>
      </dsp:txBody>
      <dsp:txXfrm>
        <a:off x="2201450" y="34228"/>
        <a:ext cx="1786843" cy="1242663"/>
      </dsp:txXfrm>
    </dsp:sp>
    <dsp:sp modelId="{5890DB4F-1E77-46A3-AE5A-4DC2FC89E325}">
      <dsp:nvSpPr>
        <dsp:cNvPr id="0" name=""/>
        <dsp:cNvSpPr/>
      </dsp:nvSpPr>
      <dsp:spPr>
        <a:xfrm>
          <a:off x="4428883" y="1732816"/>
          <a:ext cx="1740706" cy="1598399"/>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b="1" kern="1200" dirty="0" err="1" smtClean="0">
              <a:solidFill>
                <a:srgbClr val="002060"/>
              </a:solidFill>
              <a:latin typeface="NikoshBAN" panose="02000000000000000000" pitchFamily="2" charset="0"/>
              <a:cs typeface="NikoshBAN" panose="02000000000000000000" pitchFamily="2" charset="0"/>
            </a:rPr>
            <a:t>ছেলে</a:t>
          </a:r>
          <a:endParaRPr lang="bn-IN" sz="3200" b="1" kern="1200" dirty="0" smtClean="0">
            <a:solidFill>
              <a:srgbClr val="002060"/>
            </a:solidFill>
            <a:latin typeface="NikoshBAN" panose="02000000000000000000" pitchFamily="2" charset="0"/>
            <a:cs typeface="NikoshBAN" panose="02000000000000000000" pitchFamily="2" charset="0"/>
          </a:endParaRPr>
        </a:p>
        <a:p>
          <a:pPr lvl="0" algn="ctr" defTabSz="1422400">
            <a:lnSpc>
              <a:spcPct val="100000"/>
            </a:lnSpc>
            <a:spcBef>
              <a:spcPct val="0"/>
            </a:spcBef>
            <a:spcAft>
              <a:spcPts val="0"/>
            </a:spcAft>
          </a:pPr>
          <a:r>
            <a:rPr lang="en-US" sz="3200" b="1" kern="1200" dirty="0" err="1" smtClean="0">
              <a:solidFill>
                <a:srgbClr val="002060"/>
              </a:solidFill>
              <a:latin typeface="NikoshBAN" panose="02000000000000000000" pitchFamily="2" charset="0"/>
              <a:cs typeface="NikoshBAN" panose="02000000000000000000" pitchFamily="2" charset="0"/>
            </a:rPr>
            <a:t>বুড়োর</a:t>
          </a:r>
          <a:r>
            <a:rPr lang="en-US" sz="3200" b="1" kern="1200" dirty="0" smtClean="0">
              <a:solidFill>
                <a:srgbClr val="002060"/>
              </a:solidFill>
              <a:latin typeface="NikoshBAN" panose="02000000000000000000" pitchFamily="2" charset="0"/>
              <a:cs typeface="NikoshBAN" panose="02000000000000000000" pitchFamily="2" charset="0"/>
            </a:rPr>
            <a:t> </a:t>
          </a:r>
          <a:r>
            <a:rPr lang="en-US" sz="3200" b="1" kern="1200" dirty="0" err="1" smtClean="0">
              <a:solidFill>
                <a:srgbClr val="002060"/>
              </a:solidFill>
              <a:latin typeface="NikoshBAN" panose="02000000000000000000" pitchFamily="2" charset="0"/>
              <a:cs typeface="NikoshBAN" panose="02000000000000000000" pitchFamily="2" charset="0"/>
            </a:rPr>
            <a:t>ছড়া</a:t>
          </a:r>
          <a:endParaRPr lang="en-US" sz="3200" kern="1200" dirty="0">
            <a:solidFill>
              <a:srgbClr val="002060"/>
            </a:solidFill>
            <a:latin typeface="NikoshBAN" panose="02000000000000000000" pitchFamily="2" charset="0"/>
            <a:cs typeface="NikoshBAN" panose="02000000000000000000" pitchFamily="2" charset="0"/>
          </a:endParaRPr>
        </a:p>
      </dsp:txBody>
      <dsp:txXfrm>
        <a:off x="4683803" y="1966896"/>
        <a:ext cx="1230866" cy="1130239"/>
      </dsp:txXfrm>
    </dsp:sp>
    <dsp:sp modelId="{23DDA992-3888-4124-B8A3-C5F99754F187}">
      <dsp:nvSpPr>
        <dsp:cNvPr id="0" name=""/>
        <dsp:cNvSpPr/>
      </dsp:nvSpPr>
      <dsp:spPr>
        <a:xfrm>
          <a:off x="2543156" y="3536072"/>
          <a:ext cx="1793969" cy="1559492"/>
        </a:xfrm>
        <a:prstGeom prst="ellipse">
          <a:avLst/>
        </a:prstGeom>
        <a:solidFill>
          <a:schemeClr val="accent4">
            <a:hueOff val="6930462"/>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smtClean="0">
              <a:solidFill>
                <a:srgbClr val="002060"/>
              </a:solidFill>
              <a:latin typeface="NikoshBAN" panose="02000000000000000000" pitchFamily="2" charset="0"/>
              <a:cs typeface="NikoshBAN" panose="02000000000000000000" pitchFamily="2" charset="0"/>
            </a:rPr>
            <a:t>ছড়া</a:t>
          </a:r>
          <a:r>
            <a:rPr lang="en-US" sz="3200" b="1" kern="1200" dirty="0" smtClean="0">
              <a:solidFill>
                <a:srgbClr val="002060"/>
              </a:solidFill>
              <a:latin typeface="NikoshBAN" panose="02000000000000000000" pitchFamily="2" charset="0"/>
              <a:cs typeface="NikoshBAN" panose="02000000000000000000" pitchFamily="2" charset="0"/>
            </a:rPr>
            <a:t> </a:t>
          </a:r>
          <a:r>
            <a:rPr lang="en-US" sz="3200" b="1" kern="1200" dirty="0" err="1" smtClean="0">
              <a:solidFill>
                <a:srgbClr val="002060"/>
              </a:solidFill>
              <a:latin typeface="NikoshBAN" panose="02000000000000000000" pitchFamily="2" charset="0"/>
              <a:cs typeface="NikoshBAN" panose="02000000000000000000" pitchFamily="2" charset="0"/>
            </a:rPr>
            <a:t>ঘরে</a:t>
          </a:r>
          <a:r>
            <a:rPr lang="en-US" sz="3200" b="1" kern="1200" dirty="0" smtClean="0">
              <a:solidFill>
                <a:srgbClr val="002060"/>
              </a:solidFill>
              <a:latin typeface="NikoshBAN" panose="02000000000000000000" pitchFamily="2" charset="0"/>
              <a:cs typeface="NikoshBAN" panose="02000000000000000000" pitchFamily="2" charset="0"/>
            </a:rPr>
            <a:t> </a:t>
          </a:r>
          <a:r>
            <a:rPr lang="en-US" sz="3200" b="1" kern="1200" dirty="0" err="1" smtClean="0">
              <a:solidFill>
                <a:srgbClr val="002060"/>
              </a:solidFill>
              <a:latin typeface="NikoshBAN" panose="02000000000000000000" pitchFamily="2" charset="0"/>
              <a:cs typeface="NikoshBAN" panose="02000000000000000000" pitchFamily="2" charset="0"/>
            </a:rPr>
            <a:t>ঘরে</a:t>
          </a:r>
          <a:r>
            <a:rPr lang="en-US" sz="3200" b="1" kern="1200" dirty="0" smtClean="0">
              <a:solidFill>
                <a:srgbClr val="002060"/>
              </a:solidFill>
              <a:latin typeface="NikoshBAN" panose="02000000000000000000" pitchFamily="2" charset="0"/>
              <a:cs typeface="NikoshBAN" panose="02000000000000000000" pitchFamily="2" charset="0"/>
            </a:rPr>
            <a:t> </a:t>
          </a:r>
          <a:endParaRPr lang="en-US" sz="3200" kern="1200" dirty="0">
            <a:solidFill>
              <a:srgbClr val="002060"/>
            </a:solidFill>
            <a:latin typeface="NikoshBAN" panose="02000000000000000000" pitchFamily="2" charset="0"/>
            <a:cs typeface="NikoshBAN" panose="02000000000000000000" pitchFamily="2" charset="0"/>
          </a:endParaRPr>
        </a:p>
      </dsp:txBody>
      <dsp:txXfrm>
        <a:off x="2805877" y="3764454"/>
        <a:ext cx="1268527" cy="1102728"/>
      </dsp:txXfrm>
    </dsp:sp>
    <dsp:sp modelId="{E1C6C6D8-D95F-4A28-82DA-6346197D1A99}">
      <dsp:nvSpPr>
        <dsp:cNvPr id="0" name=""/>
        <dsp:cNvSpPr/>
      </dsp:nvSpPr>
      <dsp:spPr>
        <a:xfrm>
          <a:off x="264720" y="1703014"/>
          <a:ext cx="1989683" cy="1734228"/>
        </a:xfrm>
        <a:prstGeom prst="ellipse">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rgbClr val="FFFF00"/>
              </a:solidFill>
              <a:latin typeface="NikoshBAN" panose="02000000000000000000" pitchFamily="2" charset="0"/>
              <a:cs typeface="NikoshBAN" panose="02000000000000000000" pitchFamily="2" charset="0"/>
            </a:rPr>
            <a:t>কত</a:t>
          </a:r>
          <a:r>
            <a:rPr lang="en-US" sz="3600" b="1" kern="1200" dirty="0" smtClean="0">
              <a:solidFill>
                <a:srgbClr val="FFFF00"/>
              </a:solidFill>
              <a:latin typeface="NikoshBAN" panose="02000000000000000000" pitchFamily="2" charset="0"/>
              <a:cs typeface="NikoshBAN" panose="02000000000000000000" pitchFamily="2" charset="0"/>
            </a:rPr>
            <a:t> </a:t>
          </a:r>
          <a:r>
            <a:rPr lang="en-US" sz="3600" b="1" kern="1200" dirty="0" err="1" smtClean="0">
              <a:solidFill>
                <a:srgbClr val="FFFF00"/>
              </a:solidFill>
              <a:latin typeface="NikoshBAN" panose="02000000000000000000" pitchFamily="2" charset="0"/>
              <a:cs typeface="NikoshBAN" panose="02000000000000000000" pitchFamily="2" charset="0"/>
            </a:rPr>
            <a:t>রং</a:t>
          </a:r>
          <a:r>
            <a:rPr lang="en-US" sz="3600" b="1" kern="1200" dirty="0" smtClean="0">
              <a:solidFill>
                <a:srgbClr val="FFFF00"/>
              </a:solidFill>
              <a:latin typeface="NikoshBAN" panose="02000000000000000000" pitchFamily="2" charset="0"/>
              <a:cs typeface="NikoshBAN" panose="02000000000000000000" pitchFamily="2" charset="0"/>
            </a:rPr>
            <a:t> </a:t>
          </a:r>
          <a:r>
            <a:rPr lang="en-US" sz="3600" b="1" kern="1200" dirty="0" err="1" smtClean="0">
              <a:solidFill>
                <a:srgbClr val="FFFF00"/>
              </a:solidFill>
              <a:latin typeface="NikoshBAN" panose="02000000000000000000" pitchFamily="2" charset="0"/>
              <a:cs typeface="NikoshBAN" panose="02000000000000000000" pitchFamily="2" charset="0"/>
            </a:rPr>
            <a:t>কত</a:t>
          </a:r>
          <a:r>
            <a:rPr lang="en-US" sz="3600" b="1" kern="1200" dirty="0" smtClean="0">
              <a:solidFill>
                <a:srgbClr val="FFFF00"/>
              </a:solidFill>
              <a:latin typeface="NikoshBAN" panose="02000000000000000000" pitchFamily="2" charset="0"/>
              <a:cs typeface="NikoshBAN" panose="02000000000000000000" pitchFamily="2" charset="0"/>
            </a:rPr>
            <a:t> </a:t>
          </a:r>
          <a:r>
            <a:rPr lang="en-US" sz="3600" b="1" kern="1200" dirty="0" err="1" smtClean="0">
              <a:solidFill>
                <a:srgbClr val="FFFF00"/>
              </a:solidFill>
              <a:latin typeface="NikoshBAN" panose="02000000000000000000" pitchFamily="2" charset="0"/>
              <a:cs typeface="NikoshBAN" panose="02000000000000000000" pitchFamily="2" charset="0"/>
            </a:rPr>
            <a:t>মেঘ</a:t>
          </a:r>
          <a:r>
            <a:rPr lang="en-US" sz="3600" b="1" kern="1200" dirty="0" smtClean="0">
              <a:solidFill>
                <a:srgbClr val="FFFF00"/>
              </a:solidFill>
              <a:latin typeface="NikoshBAN" panose="02000000000000000000" pitchFamily="2" charset="0"/>
              <a:cs typeface="NikoshBAN" panose="02000000000000000000" pitchFamily="2" charset="0"/>
            </a:rPr>
            <a:t> </a:t>
          </a:r>
          <a:endParaRPr lang="en-US" sz="3600" kern="1200" dirty="0">
            <a:solidFill>
              <a:srgbClr val="FF0000"/>
            </a:solidFill>
            <a:latin typeface="NikoshBAN" panose="02000000000000000000" pitchFamily="2" charset="0"/>
            <a:cs typeface="NikoshBAN" panose="02000000000000000000" pitchFamily="2" charset="0"/>
          </a:endParaRPr>
        </a:p>
      </dsp:txBody>
      <dsp:txXfrm>
        <a:off x="556102" y="1956986"/>
        <a:ext cx="1406919" cy="12262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F8169-A519-4878-9166-D92D4147F349}"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FBC2D-F582-459E-A3BA-F4128F93ECE5}" type="slidenum">
              <a:rPr lang="en-US" smtClean="0"/>
              <a:t>‹#›</a:t>
            </a:fld>
            <a:endParaRPr lang="en-US"/>
          </a:p>
        </p:txBody>
      </p:sp>
    </p:spTree>
    <p:extLst>
      <p:ext uri="{BB962C8B-B14F-4D97-AF65-F5344CB8AC3E}">
        <p14:creationId xmlns:p14="http://schemas.microsoft.com/office/powerpoint/2010/main" val="167234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ছবিগুলো</a:t>
            </a:r>
            <a:r>
              <a:rPr lang="bn-IN" baseline="0" dirty="0" smtClean="0">
                <a:latin typeface="NikoshBAN" panose="02000000000000000000" pitchFamily="2" charset="0"/>
                <a:cs typeface="NikoshBAN" panose="02000000000000000000" pitchFamily="2" charset="0"/>
              </a:rPr>
              <a:t> দেখিয়ে প্রশ্ন করব এবং পাঠ শিরোনাম বের করার চেষ্টা করব ।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3DFBC2D-F582-459E-A3BA-F4128F93ECE5}" type="slidenum">
              <a:rPr lang="en-US" smtClean="0"/>
              <a:t>3</a:t>
            </a:fld>
            <a:endParaRPr lang="en-US"/>
          </a:p>
        </p:txBody>
      </p:sp>
    </p:spTree>
    <p:extLst>
      <p:ext uri="{BB962C8B-B14F-4D97-AF65-F5344CB8AC3E}">
        <p14:creationId xmlns:p14="http://schemas.microsoft.com/office/powerpoint/2010/main" val="355117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a:t>
            </a:r>
            <a:r>
              <a:rPr lang="bn-IN" baseline="0" dirty="0" smtClean="0"/>
              <a:t> শব্দগুলো</a:t>
            </a:r>
            <a:r>
              <a:rPr lang="bn-BD" baseline="0" dirty="0" smtClean="0"/>
              <a:t> ছাড়াও প্রয়োজনে অন্য শব্দের </a:t>
            </a:r>
            <a:r>
              <a:rPr lang="bn-IN" baseline="0" dirty="0" smtClean="0"/>
              <a:t> উচ্চারণ শেখা</a:t>
            </a:r>
            <a:r>
              <a:rPr lang="bn-BD" baseline="0" dirty="0" smtClean="0"/>
              <a:t>তে হতে পারে </a:t>
            </a:r>
            <a:r>
              <a:rPr lang="bn-IN" baseline="0" dirty="0" smtClean="0"/>
              <a:t>। </a:t>
            </a:r>
            <a:endParaRPr lang="en-US" dirty="0"/>
          </a:p>
        </p:txBody>
      </p:sp>
      <p:sp>
        <p:nvSpPr>
          <p:cNvPr id="4" name="Slide Number Placeholder 3"/>
          <p:cNvSpPr>
            <a:spLocks noGrp="1"/>
          </p:cNvSpPr>
          <p:nvPr>
            <p:ph type="sldNum" sz="quarter" idx="10"/>
          </p:nvPr>
        </p:nvSpPr>
        <p:spPr/>
        <p:txBody>
          <a:bodyPr/>
          <a:lstStyle/>
          <a:p>
            <a:fld id="{C3DFBC2D-F582-459E-A3BA-F4128F93ECE5}" type="slidenum">
              <a:rPr lang="en-US" smtClean="0"/>
              <a:t>13</a:t>
            </a:fld>
            <a:endParaRPr lang="en-US"/>
          </a:p>
        </p:txBody>
      </p:sp>
    </p:spTree>
    <p:extLst>
      <p:ext uri="{BB962C8B-B14F-4D97-AF65-F5344CB8AC3E}">
        <p14:creationId xmlns:p14="http://schemas.microsoft.com/office/powerpoint/2010/main" val="133187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একক</a:t>
            </a:r>
            <a:r>
              <a:rPr lang="bn-IN" baseline="0" dirty="0" smtClean="0"/>
              <a:t> কাজ দিয়ে শিক্ষার্থীরা তা খাতায় লিখছে কিনা তা তদারকি করলে ভাল হয় । </a:t>
            </a:r>
            <a:endParaRPr lang="en-US" dirty="0" smtClean="0"/>
          </a:p>
        </p:txBody>
      </p:sp>
      <p:sp>
        <p:nvSpPr>
          <p:cNvPr id="4" name="Slide Number Placeholder 3"/>
          <p:cNvSpPr>
            <a:spLocks noGrp="1"/>
          </p:cNvSpPr>
          <p:nvPr>
            <p:ph type="sldNum" sz="quarter" idx="10"/>
          </p:nvPr>
        </p:nvSpPr>
        <p:spPr/>
        <p:txBody>
          <a:bodyPr/>
          <a:lstStyle/>
          <a:p>
            <a:fld id="{C3DFBC2D-F582-459E-A3BA-F4128F93ECE5}" type="slidenum">
              <a:rPr lang="en-US" smtClean="0"/>
              <a:t>16</a:t>
            </a:fld>
            <a:endParaRPr lang="en-US"/>
          </a:p>
        </p:txBody>
      </p:sp>
    </p:spTree>
    <p:extLst>
      <p:ext uri="{BB962C8B-B14F-4D97-AF65-F5344CB8AC3E}">
        <p14:creationId xmlns:p14="http://schemas.microsoft.com/office/powerpoint/2010/main" val="333601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ভিডিওটি দেখিয়ে</a:t>
            </a:r>
            <a:r>
              <a:rPr lang="bn-BD" baseline="0" dirty="0" smtClean="0">
                <a:latin typeface="NikoshBAN" panose="02000000000000000000" pitchFamily="2" charset="0"/>
                <a:cs typeface="NikoshBAN" panose="02000000000000000000" pitchFamily="2" charset="0"/>
              </a:rPr>
              <a:t> পাঠের বিষয়বস্তু ব্যাখ্যা করা যেতে পারে।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3DFBC2D-F582-459E-A3BA-F4128F93ECE5}" type="slidenum">
              <a:rPr lang="en-US" smtClean="0"/>
              <a:t>17</a:t>
            </a:fld>
            <a:endParaRPr lang="en-US"/>
          </a:p>
        </p:txBody>
      </p:sp>
    </p:spTree>
    <p:extLst>
      <p:ext uri="{BB962C8B-B14F-4D97-AF65-F5344CB8AC3E}">
        <p14:creationId xmlns:p14="http://schemas.microsoft.com/office/powerpoint/2010/main" val="236693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শিক্ষার্থীদের</a:t>
            </a:r>
            <a:r>
              <a:rPr lang="bn-IN" baseline="0" dirty="0" smtClean="0"/>
              <a:t> দলে ভাগ করে দিয়ে দলীয় কাজটি করতে দেব এবং ঘুরে ঘুরে কাজের তদারকি করব।</a:t>
            </a:r>
            <a:endParaRPr lang="en-US" dirty="0"/>
          </a:p>
        </p:txBody>
      </p:sp>
      <p:sp>
        <p:nvSpPr>
          <p:cNvPr id="4" name="Slide Number Placeholder 3"/>
          <p:cNvSpPr>
            <a:spLocks noGrp="1"/>
          </p:cNvSpPr>
          <p:nvPr>
            <p:ph type="sldNum" sz="quarter" idx="10"/>
          </p:nvPr>
        </p:nvSpPr>
        <p:spPr/>
        <p:txBody>
          <a:bodyPr/>
          <a:lstStyle/>
          <a:p>
            <a:fld id="{C3DFBC2D-F582-459E-A3BA-F4128F93ECE5}" type="slidenum">
              <a:rPr lang="en-US" smtClean="0"/>
              <a:t>18</a:t>
            </a:fld>
            <a:endParaRPr lang="en-US"/>
          </a:p>
        </p:txBody>
      </p:sp>
    </p:spTree>
    <p:extLst>
      <p:ext uri="{BB962C8B-B14F-4D97-AF65-F5344CB8AC3E}">
        <p14:creationId xmlns:p14="http://schemas.microsoft.com/office/powerpoint/2010/main" val="422058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মূল্যায়নের প্রশ্ন করে ফলাবর্তন প্রদান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3DFBC2D-F582-459E-A3BA-F4128F93ECE5}" type="slidenum">
              <a:rPr lang="en-US" smtClean="0"/>
              <a:t>19</a:t>
            </a:fld>
            <a:endParaRPr lang="en-US"/>
          </a:p>
        </p:txBody>
      </p:sp>
    </p:spTree>
    <p:extLst>
      <p:ext uri="{BB962C8B-B14F-4D97-AF65-F5344CB8AC3E}">
        <p14:creationId xmlns:p14="http://schemas.microsoft.com/office/powerpoint/2010/main" val="299937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প্রশ্ন করে সঠিক উত্তর নির্দেশ করবেন। এই স্লাইডটিতে অ্যাকশন বাটনের ব্যবহার করা হয়েছে। প্রতিটি উত্তরে মাউস ক্লিক করলেই “ আবার চেষ্টা কর/ উত্তর সঠিক হয়েছে” অডিওটি শুনতে পাবেন।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3DFBC2D-F582-459E-A3BA-F4128F93ECE5}" type="slidenum">
              <a:rPr lang="en-US" smtClean="0"/>
              <a:t>20</a:t>
            </a:fld>
            <a:endParaRPr lang="en-US"/>
          </a:p>
        </p:txBody>
      </p:sp>
    </p:spTree>
    <p:extLst>
      <p:ext uri="{BB962C8B-B14F-4D97-AF65-F5344CB8AC3E}">
        <p14:creationId xmlns:p14="http://schemas.microsoft.com/office/powerpoint/2010/main" val="398927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smtClean="0"/>
          </a:p>
        </p:txBody>
      </p:sp>
      <p:sp>
        <p:nvSpPr>
          <p:cNvPr id="4" name="Slide Number Placeholder 3"/>
          <p:cNvSpPr>
            <a:spLocks noGrp="1"/>
          </p:cNvSpPr>
          <p:nvPr>
            <p:ph type="sldNum" sz="quarter" idx="10"/>
          </p:nvPr>
        </p:nvSpPr>
        <p:spPr/>
        <p:txBody>
          <a:bodyPr/>
          <a:lstStyle/>
          <a:p>
            <a:fld id="{C3DFBC2D-F582-459E-A3BA-F4128F93ECE5}" type="slidenum">
              <a:rPr lang="en-US" smtClean="0"/>
              <a:t>21</a:t>
            </a:fld>
            <a:endParaRPr lang="en-US"/>
          </a:p>
        </p:txBody>
      </p:sp>
    </p:spTree>
    <p:extLst>
      <p:ext uri="{BB962C8B-B14F-4D97-AF65-F5344CB8AC3E}">
        <p14:creationId xmlns:p14="http://schemas.microsoft.com/office/powerpoint/2010/main" val="394119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শিক্ষার্থীদেরকে পাঠ শিরোনাম খাতায় লিখে নিতে বলবেন।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3DFBC2D-F582-459E-A3BA-F4128F93ECE5}" type="slidenum">
              <a:rPr lang="en-US" smtClean="0"/>
              <a:t>4</a:t>
            </a:fld>
            <a:endParaRPr lang="en-US"/>
          </a:p>
        </p:txBody>
      </p:sp>
    </p:spTree>
    <p:extLst>
      <p:ext uri="{BB962C8B-B14F-4D97-AF65-F5344CB8AC3E}">
        <p14:creationId xmlns:p14="http://schemas.microsoft.com/office/powerpoint/2010/main" val="103994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চিত্রগুলো</a:t>
            </a:r>
            <a:r>
              <a:rPr lang="bn-BD" baseline="0" dirty="0" smtClean="0">
                <a:latin typeface="NikoshBAN" panose="02000000000000000000" pitchFamily="2" charset="0"/>
                <a:cs typeface="NikoshBAN" panose="02000000000000000000" pitchFamily="2" charset="0"/>
              </a:rPr>
              <a:t> দেখিয়ে কবির গ্রন্থগুলোর সঙ্গে পরিচয় করানো যেতে পারে</a:t>
            </a:r>
            <a:r>
              <a:rPr lang="bn-BD" baseline="0" dirty="0" smtClean="0"/>
              <a:t>। </a:t>
            </a:r>
            <a:endParaRPr lang="en-US" dirty="0"/>
          </a:p>
        </p:txBody>
      </p:sp>
      <p:sp>
        <p:nvSpPr>
          <p:cNvPr id="4" name="Slide Number Placeholder 3"/>
          <p:cNvSpPr>
            <a:spLocks noGrp="1"/>
          </p:cNvSpPr>
          <p:nvPr>
            <p:ph type="sldNum" sz="quarter" idx="10"/>
          </p:nvPr>
        </p:nvSpPr>
        <p:spPr/>
        <p:txBody>
          <a:bodyPr/>
          <a:lstStyle/>
          <a:p>
            <a:fld id="{C3DFBC2D-F582-459E-A3BA-F4128F93ECE5}" type="slidenum">
              <a:rPr lang="en-US" smtClean="0"/>
              <a:t>6</a:t>
            </a:fld>
            <a:endParaRPr lang="en-US"/>
          </a:p>
        </p:txBody>
      </p:sp>
    </p:spTree>
    <p:extLst>
      <p:ext uri="{BB962C8B-B14F-4D97-AF65-F5344CB8AC3E}">
        <p14:creationId xmlns:p14="http://schemas.microsoft.com/office/powerpoint/2010/main" val="10412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 দেখানোর</a:t>
            </a:r>
            <a:r>
              <a:rPr lang="bn-BD" baseline="0" dirty="0" smtClean="0"/>
              <a:t> পর </a:t>
            </a:r>
            <a:r>
              <a:rPr lang="bn-BD" dirty="0" smtClean="0"/>
              <a:t>কবি পরিচিতি</a:t>
            </a:r>
            <a:r>
              <a:rPr lang="bn-BD" baseline="0" dirty="0" smtClean="0"/>
              <a:t> পড়তে বলব এবং একক কাজের মাধ্যমে বোর্ডে মাইন্ড ম্যাপিং করাব । </a:t>
            </a:r>
            <a:endParaRPr lang="en-US" dirty="0" smtClean="0"/>
          </a:p>
        </p:txBody>
      </p:sp>
      <p:sp>
        <p:nvSpPr>
          <p:cNvPr id="4" name="Slide Number Placeholder 3"/>
          <p:cNvSpPr>
            <a:spLocks noGrp="1"/>
          </p:cNvSpPr>
          <p:nvPr>
            <p:ph type="sldNum" sz="quarter" idx="10"/>
          </p:nvPr>
        </p:nvSpPr>
        <p:spPr/>
        <p:txBody>
          <a:bodyPr/>
          <a:lstStyle/>
          <a:p>
            <a:fld id="{DFFEC974-DCCC-4281-95A1-AAA5147A4258}" type="slidenum">
              <a:rPr lang="en-US" smtClean="0"/>
              <a:t>7</a:t>
            </a:fld>
            <a:endParaRPr lang="en-US"/>
          </a:p>
        </p:txBody>
      </p:sp>
    </p:spTree>
    <p:extLst>
      <p:ext uri="{BB962C8B-B14F-4D97-AF65-F5344CB8AC3E}">
        <p14:creationId xmlns:p14="http://schemas.microsoft.com/office/powerpoint/2010/main" val="425479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FBC2D-F582-459E-A3BA-F4128F93ECE5}" type="slidenum">
              <a:rPr lang="en-US" smtClean="0"/>
              <a:t>8</a:t>
            </a:fld>
            <a:endParaRPr lang="en-US"/>
          </a:p>
        </p:txBody>
      </p:sp>
    </p:spTree>
    <p:extLst>
      <p:ext uri="{BB962C8B-B14F-4D97-AF65-F5344CB8AC3E}">
        <p14:creationId xmlns:p14="http://schemas.microsoft.com/office/powerpoint/2010/main" val="252626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৭,৮,৯</a:t>
            </a:r>
            <a:r>
              <a:rPr lang="bn-IN" baseline="0" dirty="0" smtClean="0"/>
              <a:t> নং স্লাইড দেখানোর পর কবি পরিচিতি পড়তে বলব । তারপর একক কাজ দিব এবং কাজের তদারকি করব । </a:t>
            </a:r>
            <a:endParaRPr lang="en-US" dirty="0"/>
          </a:p>
        </p:txBody>
      </p:sp>
      <p:sp>
        <p:nvSpPr>
          <p:cNvPr id="4" name="Slide Number Placeholder 3"/>
          <p:cNvSpPr>
            <a:spLocks noGrp="1"/>
          </p:cNvSpPr>
          <p:nvPr>
            <p:ph type="sldNum" sz="quarter" idx="10"/>
          </p:nvPr>
        </p:nvSpPr>
        <p:spPr/>
        <p:txBody>
          <a:bodyPr/>
          <a:lstStyle/>
          <a:p>
            <a:fld id="{C3DFBC2D-F582-459E-A3BA-F4128F93ECE5}" type="slidenum">
              <a:rPr lang="en-US" smtClean="0"/>
              <a:t>9</a:t>
            </a:fld>
            <a:endParaRPr lang="en-US"/>
          </a:p>
        </p:txBody>
      </p:sp>
    </p:spTree>
    <p:extLst>
      <p:ext uri="{BB962C8B-B14F-4D97-AF65-F5344CB8AC3E}">
        <p14:creationId xmlns:p14="http://schemas.microsoft.com/office/powerpoint/2010/main" val="123071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একক</a:t>
            </a:r>
            <a:r>
              <a:rPr lang="bn-IN" baseline="0" dirty="0" smtClean="0"/>
              <a:t> কাজ শেষ হলে ফলাবর্তন হিসেবে এই স্লাইডটি প্রদর্শন করব । </a:t>
            </a:r>
            <a:endParaRPr lang="en-US" dirty="0"/>
          </a:p>
        </p:txBody>
      </p:sp>
      <p:sp>
        <p:nvSpPr>
          <p:cNvPr id="4" name="Slide Number Placeholder 3"/>
          <p:cNvSpPr>
            <a:spLocks noGrp="1"/>
          </p:cNvSpPr>
          <p:nvPr>
            <p:ph type="sldNum" sz="quarter" idx="10"/>
          </p:nvPr>
        </p:nvSpPr>
        <p:spPr/>
        <p:txBody>
          <a:bodyPr/>
          <a:lstStyle/>
          <a:p>
            <a:fld id="{C3DFBC2D-F582-459E-A3BA-F4128F93ECE5}" type="slidenum">
              <a:rPr lang="en-US" smtClean="0"/>
              <a:t>10</a:t>
            </a:fld>
            <a:endParaRPr lang="en-US"/>
          </a:p>
        </p:txBody>
      </p:sp>
    </p:spTree>
    <p:extLst>
      <p:ext uri="{BB962C8B-B14F-4D97-AF65-F5344CB8AC3E}">
        <p14:creationId xmlns:p14="http://schemas.microsoft.com/office/powerpoint/2010/main" val="98860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আবৃত্তির</a:t>
            </a:r>
            <a:r>
              <a:rPr lang="bn-IN" baseline="0" dirty="0" smtClean="0"/>
              <a:t> সময় শিক্ষার্থীদের পাঠ্য বইয়ের সংগে মিলিয়ে নিতে বলব । </a:t>
            </a:r>
            <a:endParaRPr lang="en-US" dirty="0"/>
          </a:p>
        </p:txBody>
      </p:sp>
      <p:sp>
        <p:nvSpPr>
          <p:cNvPr id="4" name="Slide Number Placeholder 3"/>
          <p:cNvSpPr>
            <a:spLocks noGrp="1"/>
          </p:cNvSpPr>
          <p:nvPr>
            <p:ph type="sldNum" sz="quarter" idx="10"/>
          </p:nvPr>
        </p:nvSpPr>
        <p:spPr/>
        <p:txBody>
          <a:bodyPr/>
          <a:lstStyle/>
          <a:p>
            <a:fld id="{C3DFBC2D-F582-459E-A3BA-F4128F93ECE5}" type="slidenum">
              <a:rPr lang="en-US" smtClean="0"/>
              <a:t>11</a:t>
            </a:fld>
            <a:endParaRPr lang="en-US"/>
          </a:p>
        </p:txBody>
      </p:sp>
    </p:spTree>
    <p:extLst>
      <p:ext uri="{BB962C8B-B14F-4D97-AF65-F5344CB8AC3E}">
        <p14:creationId xmlns:p14="http://schemas.microsoft.com/office/powerpoint/2010/main" val="287372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শিক্ষার্থীদের</a:t>
            </a:r>
            <a:r>
              <a:rPr lang="bn-BD" baseline="0" dirty="0" smtClean="0">
                <a:latin typeface="NikoshBAN" panose="02000000000000000000" pitchFamily="2" charset="0"/>
                <a:cs typeface="NikoshBAN" panose="02000000000000000000" pitchFamily="2" charset="0"/>
              </a:rPr>
              <a:t> মনোযোগ সহকারে  আবৃত্তি শুনতে বলবেন।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3DFBC2D-F582-459E-A3BA-F4128F93ECE5}" type="slidenum">
              <a:rPr lang="en-US" smtClean="0"/>
              <a:t>12</a:t>
            </a:fld>
            <a:endParaRPr lang="en-US"/>
          </a:p>
        </p:txBody>
      </p:sp>
    </p:spTree>
    <p:extLst>
      <p:ext uri="{BB962C8B-B14F-4D97-AF65-F5344CB8AC3E}">
        <p14:creationId xmlns:p14="http://schemas.microsoft.com/office/powerpoint/2010/main" val="303698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3410D-AC72-45F8-8856-8E6F602E636E}" type="datetime1">
              <a:rPr lang="en-US" smtClean="0"/>
              <a:t>10/13/2016</a:t>
            </a:fld>
            <a:endParaRPr lang="en-US"/>
          </a:p>
        </p:txBody>
      </p:sp>
      <p:sp>
        <p:nvSpPr>
          <p:cNvPr id="5" name="Footer Placeholder 4"/>
          <p:cNvSpPr>
            <a:spLocks noGrp="1"/>
          </p:cNvSpPr>
          <p:nvPr>
            <p:ph type="ftr" sz="quarter" idx="11"/>
          </p:nvPr>
        </p:nvSpPr>
        <p:spPr/>
        <p:txBody>
          <a:bodyPr/>
          <a:lstStyle/>
          <a:p>
            <a:r>
              <a:rPr lang="en-US" smtClean="0"/>
              <a:t>MIJAUR -GAIBANDHA </a:t>
            </a:r>
            <a:endParaRPr lang="en-US"/>
          </a:p>
        </p:txBody>
      </p:sp>
      <p:sp>
        <p:nvSpPr>
          <p:cNvPr id="6" name="Slide Number Placeholder 5"/>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3891651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7D79A-2EFD-44F4-A5D1-5BBBFF4FA44B}" type="datetime1">
              <a:rPr lang="en-US" smtClean="0"/>
              <a:t>10/13/2016</a:t>
            </a:fld>
            <a:endParaRPr lang="en-US"/>
          </a:p>
        </p:txBody>
      </p:sp>
      <p:sp>
        <p:nvSpPr>
          <p:cNvPr id="5" name="Footer Placeholder 4"/>
          <p:cNvSpPr>
            <a:spLocks noGrp="1"/>
          </p:cNvSpPr>
          <p:nvPr>
            <p:ph type="ftr" sz="quarter" idx="11"/>
          </p:nvPr>
        </p:nvSpPr>
        <p:spPr/>
        <p:txBody>
          <a:bodyPr/>
          <a:lstStyle/>
          <a:p>
            <a:r>
              <a:rPr lang="en-US" smtClean="0"/>
              <a:t>MIJAUR -GAIBANDHA </a:t>
            </a:r>
            <a:endParaRPr lang="en-US"/>
          </a:p>
        </p:txBody>
      </p:sp>
      <p:sp>
        <p:nvSpPr>
          <p:cNvPr id="6" name="Slide Number Placeholder 5"/>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118299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41E20-4BC5-4CE7-A65F-6851E9F561A0}" type="datetime1">
              <a:rPr lang="en-US" smtClean="0"/>
              <a:t>10/13/2016</a:t>
            </a:fld>
            <a:endParaRPr lang="en-US"/>
          </a:p>
        </p:txBody>
      </p:sp>
      <p:sp>
        <p:nvSpPr>
          <p:cNvPr id="5" name="Footer Placeholder 4"/>
          <p:cNvSpPr>
            <a:spLocks noGrp="1"/>
          </p:cNvSpPr>
          <p:nvPr>
            <p:ph type="ftr" sz="quarter" idx="11"/>
          </p:nvPr>
        </p:nvSpPr>
        <p:spPr/>
        <p:txBody>
          <a:bodyPr/>
          <a:lstStyle/>
          <a:p>
            <a:r>
              <a:rPr lang="en-US" smtClean="0"/>
              <a:t>MIJAUR -GAIBANDHA </a:t>
            </a:r>
            <a:endParaRPr lang="en-US"/>
          </a:p>
        </p:txBody>
      </p:sp>
      <p:sp>
        <p:nvSpPr>
          <p:cNvPr id="6" name="Slide Number Placeholder 5"/>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3015531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76913-A390-4DA8-9BEE-B1A3D8A4B6C2}" type="datetime1">
              <a:rPr lang="en-US" smtClean="0"/>
              <a:t>10/13/2016</a:t>
            </a:fld>
            <a:endParaRPr lang="en-US"/>
          </a:p>
        </p:txBody>
      </p:sp>
      <p:sp>
        <p:nvSpPr>
          <p:cNvPr id="5" name="Footer Placeholder 4"/>
          <p:cNvSpPr>
            <a:spLocks noGrp="1"/>
          </p:cNvSpPr>
          <p:nvPr>
            <p:ph type="ftr" sz="quarter" idx="11"/>
          </p:nvPr>
        </p:nvSpPr>
        <p:spPr/>
        <p:txBody>
          <a:bodyPr/>
          <a:lstStyle/>
          <a:p>
            <a:r>
              <a:rPr lang="en-US" smtClean="0"/>
              <a:t>MIJAUR -GAIBANDHA </a:t>
            </a:r>
            <a:endParaRPr lang="en-US"/>
          </a:p>
        </p:txBody>
      </p:sp>
      <p:sp>
        <p:nvSpPr>
          <p:cNvPr id="6" name="Slide Number Placeholder 5"/>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1077798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40508-4B57-4BDD-8CF3-A91B0453BCBF}" type="datetime1">
              <a:rPr lang="en-US" smtClean="0"/>
              <a:t>10/13/2016</a:t>
            </a:fld>
            <a:endParaRPr lang="en-US"/>
          </a:p>
        </p:txBody>
      </p:sp>
      <p:sp>
        <p:nvSpPr>
          <p:cNvPr id="5" name="Footer Placeholder 4"/>
          <p:cNvSpPr>
            <a:spLocks noGrp="1"/>
          </p:cNvSpPr>
          <p:nvPr>
            <p:ph type="ftr" sz="quarter" idx="11"/>
          </p:nvPr>
        </p:nvSpPr>
        <p:spPr/>
        <p:txBody>
          <a:bodyPr/>
          <a:lstStyle/>
          <a:p>
            <a:r>
              <a:rPr lang="en-US" smtClean="0"/>
              <a:t>MIJAUR -GAIBANDHA </a:t>
            </a:r>
            <a:endParaRPr lang="en-US"/>
          </a:p>
        </p:txBody>
      </p:sp>
      <p:sp>
        <p:nvSpPr>
          <p:cNvPr id="6" name="Slide Number Placeholder 5"/>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2919285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06BBB-9626-4910-8022-3288F6270FAC}" type="datetime1">
              <a:rPr lang="en-US" smtClean="0"/>
              <a:t>10/13/2016</a:t>
            </a:fld>
            <a:endParaRPr lang="en-US"/>
          </a:p>
        </p:txBody>
      </p:sp>
      <p:sp>
        <p:nvSpPr>
          <p:cNvPr id="6" name="Footer Placeholder 5"/>
          <p:cNvSpPr>
            <a:spLocks noGrp="1"/>
          </p:cNvSpPr>
          <p:nvPr>
            <p:ph type="ftr" sz="quarter" idx="11"/>
          </p:nvPr>
        </p:nvSpPr>
        <p:spPr/>
        <p:txBody>
          <a:bodyPr/>
          <a:lstStyle/>
          <a:p>
            <a:r>
              <a:rPr lang="en-US" smtClean="0"/>
              <a:t>MIJAUR -GAIBANDHA </a:t>
            </a:r>
            <a:endParaRPr lang="en-US"/>
          </a:p>
        </p:txBody>
      </p:sp>
      <p:sp>
        <p:nvSpPr>
          <p:cNvPr id="7" name="Slide Number Placeholder 6"/>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2533843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1E777-8D7A-4C05-96A2-26AAAB27E35A}" type="datetime1">
              <a:rPr lang="en-US" smtClean="0"/>
              <a:t>10/13/2016</a:t>
            </a:fld>
            <a:endParaRPr lang="en-US"/>
          </a:p>
        </p:txBody>
      </p:sp>
      <p:sp>
        <p:nvSpPr>
          <p:cNvPr id="8" name="Footer Placeholder 7"/>
          <p:cNvSpPr>
            <a:spLocks noGrp="1"/>
          </p:cNvSpPr>
          <p:nvPr>
            <p:ph type="ftr" sz="quarter" idx="11"/>
          </p:nvPr>
        </p:nvSpPr>
        <p:spPr/>
        <p:txBody>
          <a:bodyPr/>
          <a:lstStyle/>
          <a:p>
            <a:r>
              <a:rPr lang="en-US" smtClean="0"/>
              <a:t>MIJAUR -GAIBANDHA </a:t>
            </a:r>
            <a:endParaRPr lang="en-US"/>
          </a:p>
        </p:txBody>
      </p:sp>
      <p:sp>
        <p:nvSpPr>
          <p:cNvPr id="9" name="Slide Number Placeholder 8"/>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2853758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834136-0194-4412-B84B-92D8BA79CA0A}" type="datetime1">
              <a:rPr lang="en-US" smtClean="0"/>
              <a:t>10/13/2016</a:t>
            </a:fld>
            <a:endParaRPr lang="en-US"/>
          </a:p>
        </p:txBody>
      </p:sp>
      <p:sp>
        <p:nvSpPr>
          <p:cNvPr id="4" name="Footer Placeholder 3"/>
          <p:cNvSpPr>
            <a:spLocks noGrp="1"/>
          </p:cNvSpPr>
          <p:nvPr>
            <p:ph type="ftr" sz="quarter" idx="11"/>
          </p:nvPr>
        </p:nvSpPr>
        <p:spPr/>
        <p:txBody>
          <a:bodyPr/>
          <a:lstStyle/>
          <a:p>
            <a:r>
              <a:rPr lang="en-US" smtClean="0"/>
              <a:t>MIJAUR -GAIBANDHA </a:t>
            </a:r>
            <a:endParaRPr lang="en-US"/>
          </a:p>
        </p:txBody>
      </p:sp>
      <p:sp>
        <p:nvSpPr>
          <p:cNvPr id="5" name="Slide Number Placeholder 4"/>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1261175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2"/>
          </a:xfrm>
          <a:prstGeom prst="frame">
            <a:avLst>
              <a:gd name="adj1" fmla="val 2021"/>
            </a:avLst>
          </a:prstGeom>
          <a:ln w="57150">
            <a:solidFill>
              <a:schemeClr val="accent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Date Placeholder 1"/>
          <p:cNvSpPr>
            <a:spLocks noGrp="1"/>
          </p:cNvSpPr>
          <p:nvPr>
            <p:ph type="dt" sz="half" idx="10"/>
          </p:nvPr>
        </p:nvSpPr>
        <p:spPr>
          <a:xfrm>
            <a:off x="0" y="6426200"/>
            <a:ext cx="850900" cy="365125"/>
          </a:xfrm>
        </p:spPr>
        <p:txBody>
          <a:bodyPr/>
          <a:lstStyle/>
          <a:p>
            <a:fld id="{98E3BDF9-0CC4-4950-A5AB-2A7D30F32D30}" type="datetime1">
              <a:rPr lang="en-US" smtClean="0"/>
              <a:t>10/13/2016</a:t>
            </a:fld>
            <a:endParaRPr lang="en-US"/>
          </a:p>
        </p:txBody>
      </p:sp>
      <p:sp>
        <p:nvSpPr>
          <p:cNvPr id="3" name="Footer Placeholder 2"/>
          <p:cNvSpPr>
            <a:spLocks noGrp="1"/>
          </p:cNvSpPr>
          <p:nvPr>
            <p:ph type="ftr" sz="quarter" idx="11"/>
          </p:nvPr>
        </p:nvSpPr>
        <p:spPr>
          <a:xfrm>
            <a:off x="5346700" y="6486525"/>
            <a:ext cx="1524000" cy="365125"/>
          </a:xfrm>
        </p:spPr>
        <p:txBody>
          <a:bodyPr/>
          <a:lstStyle/>
          <a:p>
            <a:r>
              <a:rPr lang="en-US" smtClean="0"/>
              <a:t>MIJAUR -GAIBANDHA </a:t>
            </a:r>
            <a:endParaRPr lang="en-US"/>
          </a:p>
        </p:txBody>
      </p:sp>
      <p:sp>
        <p:nvSpPr>
          <p:cNvPr id="4" name="Slide Number Placeholder 3"/>
          <p:cNvSpPr>
            <a:spLocks noGrp="1"/>
          </p:cNvSpPr>
          <p:nvPr>
            <p:ph type="sldNum" sz="quarter" idx="12"/>
          </p:nvPr>
        </p:nvSpPr>
        <p:spPr>
          <a:xfrm>
            <a:off x="11747500" y="6486525"/>
            <a:ext cx="444500" cy="365125"/>
          </a:xfrm>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3513317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C4F96-05B9-47B9-AAEA-4215D5ED32F1}" type="datetime1">
              <a:rPr lang="en-US" smtClean="0"/>
              <a:t>10/13/2016</a:t>
            </a:fld>
            <a:endParaRPr lang="en-US"/>
          </a:p>
        </p:txBody>
      </p:sp>
      <p:sp>
        <p:nvSpPr>
          <p:cNvPr id="6" name="Footer Placeholder 5"/>
          <p:cNvSpPr>
            <a:spLocks noGrp="1"/>
          </p:cNvSpPr>
          <p:nvPr>
            <p:ph type="ftr" sz="quarter" idx="11"/>
          </p:nvPr>
        </p:nvSpPr>
        <p:spPr/>
        <p:txBody>
          <a:bodyPr/>
          <a:lstStyle/>
          <a:p>
            <a:r>
              <a:rPr lang="en-US" smtClean="0"/>
              <a:t>MIJAUR -GAIBANDHA </a:t>
            </a:r>
            <a:endParaRPr lang="en-US"/>
          </a:p>
        </p:txBody>
      </p:sp>
      <p:sp>
        <p:nvSpPr>
          <p:cNvPr id="7" name="Slide Number Placeholder 6"/>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3878568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29801-E155-4430-ACC1-07B662B13480}" type="datetime1">
              <a:rPr lang="en-US" smtClean="0"/>
              <a:t>10/13/2016</a:t>
            </a:fld>
            <a:endParaRPr lang="en-US"/>
          </a:p>
        </p:txBody>
      </p:sp>
      <p:sp>
        <p:nvSpPr>
          <p:cNvPr id="6" name="Footer Placeholder 5"/>
          <p:cNvSpPr>
            <a:spLocks noGrp="1"/>
          </p:cNvSpPr>
          <p:nvPr>
            <p:ph type="ftr" sz="quarter" idx="11"/>
          </p:nvPr>
        </p:nvSpPr>
        <p:spPr/>
        <p:txBody>
          <a:bodyPr/>
          <a:lstStyle/>
          <a:p>
            <a:r>
              <a:rPr lang="en-US" smtClean="0"/>
              <a:t>MIJAUR -GAIBANDHA </a:t>
            </a:r>
            <a:endParaRPr lang="en-US"/>
          </a:p>
        </p:txBody>
      </p:sp>
      <p:sp>
        <p:nvSpPr>
          <p:cNvPr id="7" name="Slide Number Placeholder 6"/>
          <p:cNvSpPr>
            <a:spLocks noGrp="1"/>
          </p:cNvSpPr>
          <p:nvPr>
            <p:ph type="sldNum" sz="quarter" idx="12"/>
          </p:nvPr>
        </p:nvSpPr>
        <p:spPr/>
        <p:txBody>
          <a:bodyPr/>
          <a:lstStyle/>
          <a:p>
            <a:fld id="{2F3F9FF1-0343-40A3-B3B9-D758C0A41214}" type="slidenum">
              <a:rPr lang="en-US" smtClean="0"/>
              <a:t>‹#›</a:t>
            </a:fld>
            <a:endParaRPr lang="en-US"/>
          </a:p>
        </p:txBody>
      </p:sp>
    </p:spTree>
    <p:extLst>
      <p:ext uri="{BB962C8B-B14F-4D97-AF65-F5344CB8AC3E}">
        <p14:creationId xmlns:p14="http://schemas.microsoft.com/office/powerpoint/2010/main" val="2203926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88757-024B-4FEB-8DA3-346DAE367434}" type="datetime1">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MIJAUR -GAIBANDHA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F9FF1-0343-40A3-B3B9-D758C0A41214}" type="slidenum">
              <a:rPr lang="en-US" smtClean="0"/>
              <a:t>‹#›</a:t>
            </a:fld>
            <a:endParaRPr lang="en-US"/>
          </a:p>
        </p:txBody>
      </p:sp>
    </p:spTree>
    <p:extLst>
      <p:ext uri="{BB962C8B-B14F-4D97-AF65-F5344CB8AC3E}">
        <p14:creationId xmlns:p14="http://schemas.microsoft.com/office/powerpoint/2010/main" val="390341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microsoft.com/office/2007/relationships/media" Target="../media/media2.wma"/><Relationship Id="rId7"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audio" Target="../media/media3.wma"/><Relationship Id="rId5" Type="http://schemas.microsoft.com/office/2007/relationships/media" Target="../media/media3.wma"/><Relationship Id="rId10" Type="http://schemas.openxmlformats.org/officeDocument/2006/relationships/image" Target="../media/image12.png"/><Relationship Id="rId4" Type="http://schemas.openxmlformats.org/officeDocument/2006/relationships/audio" Target="../media/media2.wma"/><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srumijan@gmail.com"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audio" Target="../media/audio2.wav"/><Relationship Id="rId9"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D136-961B-43B0-A6BB-0CAD2687E120}" type="datetime2">
              <a:rPr lang="en-US" smtClean="0"/>
              <a:t>Thursday, October 13,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1</a:t>
            </a:fld>
            <a:endParaRPr lang="en-US"/>
          </a:p>
        </p:txBody>
      </p:sp>
      <p:sp>
        <p:nvSpPr>
          <p:cNvPr id="5" name="Oval 4"/>
          <p:cNvSpPr/>
          <p:nvPr/>
        </p:nvSpPr>
        <p:spPr>
          <a:xfrm>
            <a:off x="300251" y="290945"/>
            <a:ext cx="11641540" cy="6288965"/>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0220197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loud 29"/>
          <p:cNvSpPr/>
          <p:nvPr/>
        </p:nvSpPr>
        <p:spPr>
          <a:xfrm>
            <a:off x="4265361" y="480687"/>
            <a:ext cx="3285036" cy="2013768"/>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bn-IN" sz="3600" dirty="0" smtClean="0">
                <a:solidFill>
                  <a:schemeClr val="tx1"/>
                </a:solidFill>
                <a:latin typeface="NikoshBAN" panose="02000000000000000000" pitchFamily="2" charset="0"/>
                <a:cs typeface="NikoshBAN" panose="02000000000000000000" pitchFamily="2" charset="0"/>
              </a:rPr>
              <a:t>৪ঠা ফেব্রুয়ারি,</a:t>
            </a:r>
          </a:p>
          <a:p>
            <a:pPr algn="ctr" defTabSz="457200"/>
            <a:r>
              <a:rPr lang="bn-IN" sz="3600" dirty="0" smtClean="0">
                <a:solidFill>
                  <a:schemeClr val="tx1"/>
                </a:solidFill>
                <a:latin typeface="NikoshBAN" panose="02000000000000000000" pitchFamily="2" charset="0"/>
                <a:cs typeface="NikoshBAN" panose="02000000000000000000" pitchFamily="2" charset="0"/>
              </a:rPr>
              <a:t>১৯৯৩খ্রিঃ</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Cloud 6"/>
          <p:cNvSpPr/>
          <p:nvPr/>
        </p:nvSpPr>
        <p:spPr>
          <a:xfrm>
            <a:off x="360565" y="3616813"/>
            <a:ext cx="3281159" cy="2529896"/>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কবিতার</a:t>
            </a:r>
            <a:r>
              <a:rPr lang="en-US" sz="2800"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 </a:t>
            </a:r>
            <a:r>
              <a:rPr lang="en-US" sz="2800" b="1" dirty="0" err="1"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প্রথম</a:t>
            </a:r>
            <a:r>
              <a:rPr lang="en-US" sz="2800"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 </a:t>
            </a:r>
            <a:r>
              <a:rPr lang="en-US" sz="2800" b="1" dirty="0" err="1"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বই</a:t>
            </a:r>
            <a:r>
              <a:rPr lang="en-US" sz="2800" b="1" dirty="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 </a:t>
            </a:r>
            <a:r>
              <a:rPr lang="en-US" sz="2800"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a:t>
            </a:r>
            <a:r>
              <a:rPr lang="en-US" sz="2800" b="1" dirty="0" err="1"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নদী</a:t>
            </a:r>
            <a:r>
              <a:rPr lang="en-US" sz="2800"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 ও </a:t>
            </a:r>
            <a:r>
              <a:rPr lang="en-US" sz="2800" b="1" dirty="0" err="1"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মানুষের</a:t>
            </a:r>
            <a:r>
              <a:rPr lang="en-US" sz="2800"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 </a:t>
            </a:r>
            <a:r>
              <a:rPr lang="en-US" sz="2800" b="1" dirty="0" err="1"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কবিতা</a:t>
            </a:r>
            <a:r>
              <a:rPr lang="en-US" sz="2800"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 । </a:t>
            </a:r>
            <a:endParaRPr lang="en-US" sz="4000" b="1" dirty="0">
              <a:ln w="12700" cmpd="sng">
                <a:solidFill>
                  <a:schemeClr val="accent4"/>
                </a:solidFill>
                <a:prstDash val="solid"/>
              </a:ln>
              <a:solidFill>
                <a:schemeClr val="tx1"/>
              </a:solidFill>
              <a:latin typeface="NikoshBAN" panose="02000000000000000000" pitchFamily="2" charset="0"/>
              <a:cs typeface="NikoshBAN" panose="02000000000000000000" pitchFamily="2" charset="0"/>
            </a:endParaRPr>
          </a:p>
        </p:txBody>
      </p:sp>
      <p:sp>
        <p:nvSpPr>
          <p:cNvPr id="9" name="Cloud 8"/>
          <p:cNvSpPr/>
          <p:nvPr/>
        </p:nvSpPr>
        <p:spPr>
          <a:xfrm>
            <a:off x="7471689" y="3065652"/>
            <a:ext cx="3935504" cy="2781540"/>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মামুন</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সানাউল</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হক</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১৯৪৬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অর্থনীতি</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বিভাগের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ছিলেন</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3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Cloud 9"/>
          <p:cNvSpPr/>
          <p:nvPr/>
        </p:nvSpPr>
        <p:spPr>
          <a:xfrm>
            <a:off x="8291384" y="679480"/>
            <a:ext cx="3039297" cy="2272445"/>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Aft>
                <a:spcPts val="0"/>
              </a:spcAft>
            </a:pP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১৯২</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 </a:t>
            </a: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খ্রিষ্টাব্দে </a:t>
            </a:r>
            <a:endPar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nSpc>
                <a:spcPct val="100000"/>
              </a:lnSpc>
              <a:spcAft>
                <a:spcPts val="0"/>
              </a:spcAft>
            </a:pP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ব্রাহ্মণবাড়িয়া</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nSpc>
                <a:spcPct val="100000"/>
              </a:lnSpc>
              <a:spcAft>
                <a:spcPts val="0"/>
              </a:spcAft>
            </a:pP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চাউরা</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গ্রাম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Cloud 10"/>
          <p:cNvSpPr/>
          <p:nvPr/>
        </p:nvSpPr>
        <p:spPr>
          <a:xfrm>
            <a:off x="7343822" y="3077251"/>
            <a:ext cx="4191237" cy="2689234"/>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IN" sz="7200" b="1"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পরিচিতি </a:t>
            </a:r>
            <a:endParaRPr lang="en-US" sz="7200" b="1"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12" name="Cloud 11"/>
          <p:cNvSpPr/>
          <p:nvPr/>
        </p:nvSpPr>
        <p:spPr>
          <a:xfrm>
            <a:off x="261887" y="325263"/>
            <a:ext cx="3290570" cy="2324615"/>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উচ্চপদস্থ সরকারি কর্মকর্তা </a:t>
            </a:r>
            <a:endParaRPr lang="en-US" sz="4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5" name="Cloud 4"/>
          <p:cNvSpPr/>
          <p:nvPr/>
        </p:nvSpPr>
        <p:spPr>
          <a:xfrm>
            <a:off x="8188733" y="607327"/>
            <a:ext cx="3244598" cy="2231325"/>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b="1" dirty="0" smtClean="0">
                <a:solidFill>
                  <a:schemeClr val="tx1"/>
                </a:solidFill>
                <a:latin typeface="NikoshBAN" panose="02000000000000000000" pitchFamily="2" charset="0"/>
                <a:cs typeface="NikoshBAN" panose="02000000000000000000" pitchFamily="2" charset="0"/>
              </a:rPr>
              <a:t>জন্ম </a:t>
            </a:r>
            <a:endParaRPr lang="en-US" sz="11500" b="1" dirty="0">
              <a:solidFill>
                <a:schemeClr val="tx1"/>
              </a:solidFill>
              <a:latin typeface="NikoshBAN" panose="02000000000000000000" pitchFamily="2" charset="0"/>
              <a:cs typeface="NikoshBAN" panose="02000000000000000000" pitchFamily="2" charset="0"/>
            </a:endParaRPr>
          </a:p>
        </p:txBody>
      </p:sp>
      <p:sp>
        <p:nvSpPr>
          <p:cNvPr id="8" name="Cloud 7"/>
          <p:cNvSpPr/>
          <p:nvPr/>
        </p:nvSpPr>
        <p:spPr>
          <a:xfrm>
            <a:off x="390537" y="143940"/>
            <a:ext cx="3039396" cy="2687260"/>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solidFill>
                  <a:schemeClr val="tx1"/>
                </a:solidFill>
                <a:latin typeface="NikoshBAN" panose="02000000000000000000" pitchFamily="2" charset="0"/>
                <a:cs typeface="NikoshBAN" panose="02000000000000000000" pitchFamily="2" charset="0"/>
              </a:rPr>
              <a:t>কর্মজীবন</a:t>
            </a:r>
            <a:endParaRPr lang="en-US" sz="80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3897457" y="5591995"/>
            <a:ext cx="4195589" cy="923330"/>
          </a:xfrm>
          <a:prstGeom prst="rect">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5400" b="1" dirty="0" smtClean="0">
                <a:ln w="22225">
                  <a:solidFill>
                    <a:schemeClr val="accent2"/>
                  </a:solidFill>
                  <a:prstDash val="solid"/>
                </a:ln>
                <a:latin typeface="NikoshBAN" panose="02000000000000000000" pitchFamily="2" charset="0"/>
                <a:cs typeface="NikoshBAN" panose="02000000000000000000" pitchFamily="2" charset="0"/>
              </a:rPr>
              <a:t>উত্তর মিলিয়ে নাও </a:t>
            </a:r>
            <a:endParaRPr lang="en-US" sz="5400" b="1" dirty="0">
              <a:ln w="22225">
                <a:solidFill>
                  <a:schemeClr val="accent2"/>
                </a:solidFill>
                <a:prstDash val="solid"/>
              </a:ln>
              <a:latin typeface="NikoshBAN" panose="02000000000000000000" pitchFamily="2" charset="0"/>
              <a:cs typeface="NikoshBAN" panose="02000000000000000000" pitchFamily="2" charset="0"/>
            </a:endParaRPr>
          </a:p>
        </p:txBody>
      </p:sp>
      <p:sp>
        <p:nvSpPr>
          <p:cNvPr id="29" name="Cloud 28"/>
          <p:cNvSpPr/>
          <p:nvPr/>
        </p:nvSpPr>
        <p:spPr>
          <a:xfrm>
            <a:off x="4190794" y="506957"/>
            <a:ext cx="3280896" cy="1961228"/>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solidFill>
                  <a:schemeClr val="tx1"/>
                </a:solidFill>
                <a:latin typeface="NikoshBAN" panose="02000000000000000000" pitchFamily="2" charset="0"/>
                <a:cs typeface="NikoshBAN" panose="02000000000000000000" pitchFamily="2" charset="0"/>
              </a:rPr>
              <a:t>মৃত্যু </a:t>
            </a:r>
            <a:endParaRPr lang="en-US" sz="11500" b="1" dirty="0">
              <a:solidFill>
                <a:schemeClr val="tx1"/>
              </a:solidFill>
              <a:latin typeface="NikoshBAN" panose="02000000000000000000" pitchFamily="2" charset="0"/>
              <a:cs typeface="NikoshBAN" panose="02000000000000000000" pitchFamily="2" charset="0"/>
            </a:endParaRPr>
          </a:p>
        </p:txBody>
      </p:sp>
      <p:sp>
        <p:nvSpPr>
          <p:cNvPr id="31" name="Cloud 30"/>
          <p:cNvSpPr/>
          <p:nvPr/>
        </p:nvSpPr>
        <p:spPr>
          <a:xfrm>
            <a:off x="372355" y="3616813"/>
            <a:ext cx="3397235" cy="2494854"/>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NikoshBAN" panose="02000000000000000000" pitchFamily="2" charset="0"/>
                <a:cs typeface="NikoshBAN" panose="02000000000000000000" pitchFamily="2" charset="0"/>
              </a:rPr>
              <a:t>পুতুল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সৈনিক,ছেলে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ছড়া,ছড়া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মেঘ</a:t>
            </a:r>
            <a:r>
              <a:rPr lang="en-US" sz="2800" b="1" dirty="0" smtClean="0">
                <a:solidFill>
                  <a:schemeClr val="tx1"/>
                </a:solidFill>
                <a:latin typeface="NikoshBAN" panose="02000000000000000000" pitchFamily="2" charset="0"/>
                <a:cs typeface="NikoshBAN" panose="02000000000000000000" pitchFamily="2" charset="0"/>
              </a:rPr>
              <a:t> । </a:t>
            </a:r>
            <a:endParaRPr lang="en-US" sz="2800" b="1" dirty="0">
              <a:solidFill>
                <a:schemeClr val="tx1"/>
              </a:solidFill>
              <a:latin typeface="NikoshBAN" panose="02000000000000000000" pitchFamily="2" charset="0"/>
              <a:cs typeface="NikoshBAN" panose="02000000000000000000" pitchFamily="2" charset="0"/>
            </a:endParaRPr>
          </a:p>
        </p:txBody>
      </p:sp>
      <p:sp>
        <p:nvSpPr>
          <p:cNvPr id="6" name="Cloud 5"/>
          <p:cNvSpPr/>
          <p:nvPr/>
        </p:nvSpPr>
        <p:spPr>
          <a:xfrm>
            <a:off x="261887" y="3616813"/>
            <a:ext cx="3578538" cy="2529896"/>
          </a:xfrm>
          <a:prstGeom prst="cloud">
            <a:avLst/>
          </a:prstGeom>
          <a:blipFill>
            <a:blip r:embed="rId3">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tx1"/>
                </a:solidFill>
                <a:latin typeface="NikoshBAN" panose="02000000000000000000" pitchFamily="2" charset="0"/>
                <a:cs typeface="NikoshBAN" panose="02000000000000000000" pitchFamily="2" charset="0"/>
              </a:rPr>
              <a:t>গ্রন্থসমূহ </a:t>
            </a:r>
            <a:endParaRPr lang="en-US" sz="6600" b="1" dirty="0">
              <a:solidFill>
                <a:schemeClr val="tx1"/>
              </a:solidFill>
              <a:latin typeface="NikoshBAN" panose="02000000000000000000" pitchFamily="2" charset="0"/>
              <a:cs typeface="NikoshBAN" panose="02000000000000000000" pitchFamily="2"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495" y="2763608"/>
            <a:ext cx="2579124" cy="25592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05655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0" nodeType="clickEffect">
                                  <p:stCondLst>
                                    <p:cond delay="0"/>
                                  </p:stCondLst>
                                  <p:childTnLst>
                                    <p:animEffect transition="out" filter="wedge">
                                      <p:cBhvr>
                                        <p:cTn id="31" dur="2000"/>
                                        <p:tgtEl>
                                          <p:spTgt spid="11"/>
                                        </p:tgtEl>
                                      </p:cBhvr>
                                    </p:animEffect>
                                    <p:set>
                                      <p:cBhvr>
                                        <p:cTn id="32" dur="1" fill="hold">
                                          <p:stCondLst>
                                            <p:cond delay="19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xit" presetSubtype="0" fill="hold" grpId="1" nodeType="clickEffect">
                                  <p:stCondLst>
                                    <p:cond delay="0"/>
                                  </p:stCondLst>
                                  <p:childTnLst>
                                    <p:anim calcmode="lin" valueType="num">
                                      <p:cBhvr>
                                        <p:cTn id="47" dur="1000"/>
                                        <p:tgtEl>
                                          <p:spTgt spid="6"/>
                                        </p:tgtEl>
                                        <p:attrNameLst>
                                          <p:attrName>ppt_w</p:attrName>
                                        </p:attrNameLst>
                                      </p:cBhvr>
                                      <p:tavLst>
                                        <p:tav tm="0">
                                          <p:val>
                                            <p:strVal val="ppt_w"/>
                                          </p:val>
                                        </p:tav>
                                        <p:tav tm="100000">
                                          <p:val>
                                            <p:fltVal val="0"/>
                                          </p:val>
                                        </p:tav>
                                      </p:tavLst>
                                    </p:anim>
                                    <p:anim calcmode="lin" valueType="num">
                                      <p:cBhvr>
                                        <p:cTn id="48" dur="1000"/>
                                        <p:tgtEl>
                                          <p:spTgt spid="6"/>
                                        </p:tgtEl>
                                        <p:attrNameLst>
                                          <p:attrName>ppt_h</p:attrName>
                                        </p:attrNameLst>
                                      </p:cBhvr>
                                      <p:tavLst>
                                        <p:tav tm="0">
                                          <p:val>
                                            <p:strVal val="ppt_h"/>
                                          </p:val>
                                        </p:tav>
                                        <p:tav tm="100000">
                                          <p:val>
                                            <p:fltVal val="0"/>
                                          </p:val>
                                        </p:tav>
                                      </p:tavLst>
                                    </p:anim>
                                    <p:anim calcmode="lin" valueType="num">
                                      <p:cBhvr>
                                        <p:cTn id="49" dur="1000"/>
                                        <p:tgtEl>
                                          <p:spTgt spid="6"/>
                                        </p:tgtEl>
                                        <p:attrNameLst>
                                          <p:attrName>style.rotation</p:attrName>
                                        </p:attrNameLst>
                                      </p:cBhvr>
                                      <p:tavLst>
                                        <p:tav tm="0">
                                          <p:val>
                                            <p:fltVal val="0"/>
                                          </p:val>
                                        </p:tav>
                                        <p:tav tm="100000">
                                          <p:val>
                                            <p:fltVal val="90"/>
                                          </p:val>
                                        </p:tav>
                                      </p:tavLst>
                                    </p:anim>
                                    <p:animEffect transition="out" filter="fade">
                                      <p:cBhvr>
                                        <p:cTn id="50" dur="1000"/>
                                        <p:tgtEl>
                                          <p:spTgt spid="6"/>
                                        </p:tgtEl>
                                      </p:cBhvr>
                                    </p:animEffect>
                                    <p:set>
                                      <p:cBhvr>
                                        <p:cTn id="51" dur="1" fill="hold">
                                          <p:stCondLst>
                                            <p:cond delay="9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800" decel="100000"/>
                                        <p:tgtEl>
                                          <p:spTgt spid="7"/>
                                        </p:tgtEl>
                                      </p:cBhvr>
                                    </p:animEffect>
                                    <p:anim calcmode="lin" valueType="num">
                                      <p:cBhvr>
                                        <p:cTn id="57" dur="800" decel="100000" fill="hold"/>
                                        <p:tgtEl>
                                          <p:spTgt spid="7"/>
                                        </p:tgtEl>
                                        <p:attrNameLst>
                                          <p:attrName>style.rotation</p:attrName>
                                        </p:attrNameLst>
                                      </p:cBhvr>
                                      <p:tavLst>
                                        <p:tav tm="0">
                                          <p:val>
                                            <p:fltVal val="-90"/>
                                          </p:val>
                                        </p:tav>
                                        <p:tav tm="100000">
                                          <p:val>
                                            <p:fltVal val="0"/>
                                          </p:val>
                                        </p:tav>
                                      </p:tavLst>
                                    </p:anim>
                                    <p:anim calcmode="lin" valueType="num">
                                      <p:cBhvr>
                                        <p:cTn id="58" dur="800" decel="100000" fill="hold"/>
                                        <p:tgtEl>
                                          <p:spTgt spid="7"/>
                                        </p:tgtEl>
                                        <p:attrNameLst>
                                          <p:attrName>ppt_x</p:attrName>
                                        </p:attrNameLst>
                                      </p:cBhvr>
                                      <p:tavLst>
                                        <p:tav tm="0">
                                          <p:val>
                                            <p:strVal val="#ppt_x+0.4"/>
                                          </p:val>
                                        </p:tav>
                                        <p:tav tm="100000">
                                          <p:val>
                                            <p:strVal val="#ppt_x-0.05"/>
                                          </p:val>
                                        </p:tav>
                                      </p:tavLst>
                                    </p:anim>
                                    <p:anim calcmode="lin" valueType="num">
                                      <p:cBhvr>
                                        <p:cTn id="59" dur="800" decel="100000" fill="hold"/>
                                        <p:tgtEl>
                                          <p:spTgt spid="7"/>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fltVal val="0"/>
                                          </p:val>
                                        </p:tav>
                                        <p:tav tm="100000">
                                          <p:val>
                                            <p:strVal val="#ppt_h"/>
                                          </p:val>
                                        </p:tav>
                                      </p:tavLst>
                                    </p:anim>
                                    <p:anim calcmode="lin" valueType="num">
                                      <p:cBhvr>
                                        <p:cTn id="73" dur="1000" fill="hold"/>
                                        <p:tgtEl>
                                          <p:spTgt spid="8"/>
                                        </p:tgtEl>
                                        <p:attrNameLst>
                                          <p:attrName>style.rotation</p:attrName>
                                        </p:attrNameLst>
                                      </p:cBhvr>
                                      <p:tavLst>
                                        <p:tav tm="0">
                                          <p:val>
                                            <p:fltVal val="90"/>
                                          </p:val>
                                        </p:tav>
                                        <p:tav tm="100000">
                                          <p:val>
                                            <p:fltVal val="0"/>
                                          </p:val>
                                        </p:tav>
                                      </p:tavLst>
                                    </p:anim>
                                    <p:animEffect transition="in" filter="fade">
                                      <p:cBhvr>
                                        <p:cTn id="74" dur="10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37" presetClass="exit" presetSubtype="0" fill="hold" grpId="1" nodeType="clickEffect">
                                  <p:stCondLst>
                                    <p:cond delay="0"/>
                                  </p:stCondLst>
                                  <p:childTnLst>
                                    <p:animEffect transition="out" filter="fade">
                                      <p:cBhvr>
                                        <p:cTn id="78" dur="1000"/>
                                        <p:tgtEl>
                                          <p:spTgt spid="8"/>
                                        </p:tgtEl>
                                      </p:cBhvr>
                                    </p:animEffect>
                                    <p:anim calcmode="lin" valueType="num">
                                      <p:cBhvr>
                                        <p:cTn id="79" dur="1000"/>
                                        <p:tgtEl>
                                          <p:spTgt spid="8"/>
                                        </p:tgtEl>
                                        <p:attrNameLst>
                                          <p:attrName>ppt_x</p:attrName>
                                        </p:attrNameLst>
                                      </p:cBhvr>
                                      <p:tavLst>
                                        <p:tav tm="0">
                                          <p:val>
                                            <p:strVal val="ppt_x"/>
                                          </p:val>
                                        </p:tav>
                                        <p:tav tm="100000">
                                          <p:val>
                                            <p:strVal val="ppt_x"/>
                                          </p:val>
                                        </p:tav>
                                      </p:tavLst>
                                    </p:anim>
                                    <p:anim calcmode="lin" valueType="num">
                                      <p:cBhvr>
                                        <p:cTn id="80" dur="100" decel="100000"/>
                                        <p:tgtEl>
                                          <p:spTgt spid="8"/>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8"/>
                                        </p:tgtEl>
                                        <p:attrNameLst>
                                          <p:attrName>ppt_y</p:attrName>
                                        </p:attrNameLst>
                                      </p:cBhvr>
                                      <p:tavLst>
                                        <p:tav tm="0">
                                          <p:val>
                                            <p:strVal val="ppt_y"/>
                                          </p:val>
                                        </p:tav>
                                        <p:tav tm="100000">
                                          <p:val>
                                            <p:strVal val="ppt_y+1"/>
                                          </p:val>
                                        </p:tav>
                                      </p:tavLst>
                                    </p:anim>
                                    <p:set>
                                      <p:cBhvr>
                                        <p:cTn id="82" dur="1" fill="hold">
                                          <p:stCondLst>
                                            <p:cond delay="999"/>
                                          </p:stCondLst>
                                        </p:cTn>
                                        <p:tgtEl>
                                          <p:spTgt spid="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1000"/>
                                        <p:tgtEl>
                                          <p:spTgt spid="12"/>
                                        </p:tgtEl>
                                      </p:cBhvr>
                                    </p:animEffect>
                                    <p:anim calcmode="lin" valueType="num">
                                      <p:cBhvr>
                                        <p:cTn id="88" dur="1000" fill="hold"/>
                                        <p:tgtEl>
                                          <p:spTgt spid="12"/>
                                        </p:tgtEl>
                                        <p:attrNameLst>
                                          <p:attrName>ppt_x</p:attrName>
                                        </p:attrNameLst>
                                      </p:cBhvr>
                                      <p:tavLst>
                                        <p:tav tm="0">
                                          <p:val>
                                            <p:strVal val="#ppt_x"/>
                                          </p:val>
                                        </p:tav>
                                        <p:tav tm="100000">
                                          <p:val>
                                            <p:strVal val="#ppt_x"/>
                                          </p:val>
                                        </p:tav>
                                      </p:tavLst>
                                    </p:anim>
                                    <p:anim calcmode="lin" valueType="num">
                                      <p:cBhvr>
                                        <p:cTn id="89" dur="900" decel="100000" fill="hold"/>
                                        <p:tgtEl>
                                          <p:spTgt spid="12"/>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9"/>
                                        </p:tgtEl>
                                      </p:cBhvr>
                                    </p:animEffect>
                                    <p:set>
                                      <p:cBhvr>
                                        <p:cTn id="100" dur="1" fill="hold">
                                          <p:stCondLst>
                                            <p:cond delay="499"/>
                                          </p:stCondLst>
                                        </p:cTn>
                                        <p:tgtEl>
                                          <p:spTgt spid="2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9" grpId="0" animBg="1"/>
      <p:bldP spid="10" grpId="0" animBg="1"/>
      <p:bldP spid="11" grpId="0" animBg="1"/>
      <p:bldP spid="11" grpId="1" animBg="1"/>
      <p:bldP spid="12" grpId="0" animBg="1"/>
      <p:bldP spid="5" grpId="0" animBg="1"/>
      <p:bldP spid="5" grpId="1" animBg="1"/>
      <p:bldP spid="8" grpId="0" animBg="1"/>
      <p:bldP spid="8" grpId="1" animBg="1"/>
      <p:bldP spid="29" grpId="0" animBg="1"/>
      <p:bldP spid="29" grpId="1" animBg="1"/>
      <p:bldP spid="31" grpId="0"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7379" y="2008518"/>
            <a:ext cx="6881337" cy="1862048"/>
          </a:xfrm>
          <a:prstGeom prst="rect">
            <a:avLst/>
          </a:prstGeom>
          <a:noFill/>
          <a:ln w="76200">
            <a:solidFill>
              <a:srgbClr val="FFC000"/>
            </a:solidFill>
          </a:ln>
        </p:spPr>
        <p:txBody>
          <a:bodyPr wrap="square" rtlCol="0">
            <a:spAutoFit/>
          </a:bodyPr>
          <a:lstStyle/>
          <a:p>
            <a:r>
              <a:rPr lang="bn-BD" sz="115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আবৃত্তি</a:t>
            </a:r>
            <a:r>
              <a:rPr lang="bn-IN" sz="115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(শিক্ষক)</a:t>
            </a:r>
            <a:r>
              <a:rPr lang="bn-BD" sz="115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bn-IN" sz="115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endParaRPr lang="en-US" sz="115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6817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3790" y="2383579"/>
            <a:ext cx="10239954" cy="2215991"/>
          </a:xfrm>
          <a:prstGeom prst="rect">
            <a:avLst/>
          </a:prstGeom>
          <a:solidFill>
            <a:schemeClr val="bg1"/>
          </a:solidFill>
        </p:spPr>
        <p:txBody>
          <a:bodyPr wrap="square" rtlCol="0">
            <a:spAutoFit/>
          </a:bodyPr>
          <a:lstStyle/>
          <a:p>
            <a:r>
              <a:rPr lang="bn-IN" sz="13800" u="sng" dirty="0" smtClean="0">
                <a:solidFill>
                  <a:schemeClr val="tx2"/>
                </a:solidFill>
                <a:latin typeface="NikoshBAN" panose="02000000000000000000" pitchFamily="2" charset="0"/>
                <a:cs typeface="NikoshBAN" panose="02000000000000000000" pitchFamily="2" charset="0"/>
              </a:rPr>
              <a:t>শিক্ষার্থীদের আবৃত্তি </a:t>
            </a:r>
            <a:endParaRPr lang="en-US" sz="6600" u="sng"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5351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4453" y="1795906"/>
            <a:ext cx="2132454" cy="1107996"/>
          </a:xfrm>
          <a:prstGeom prst="rect">
            <a:avLst/>
          </a:prstGeom>
          <a:blipFill dpi="0" rotWithShape="1">
            <a:blip r:embed="rId9">
              <a:extLst>
                <a:ext uri="{28A0092B-C50C-407E-A947-70E740481C1C}">
                  <a14:useLocalDpi xmlns:a14="http://schemas.microsoft.com/office/drawing/2010/main" val="0"/>
                </a:ext>
              </a:extLst>
            </a:blip>
            <a:srcRec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6600" b="1" dirty="0" smtClean="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পক্ষী </a:t>
            </a:r>
            <a:endParaRPr lang="en-US" sz="6600" b="1" dirty="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543207" y="1840105"/>
            <a:ext cx="3162924" cy="1200329"/>
          </a:xfrm>
          <a:prstGeom prst="rect">
            <a:avLst/>
          </a:prstGeom>
          <a:blipFill>
            <a:blip r:embed="rId9">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7200" b="1" dirty="0" smtClean="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পোক্‌খি </a:t>
            </a:r>
            <a:endParaRPr lang="en-US" sz="7200" b="1" dirty="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228726" y="4577902"/>
            <a:ext cx="2688182" cy="1323439"/>
          </a:xfrm>
          <a:prstGeom prst="rect">
            <a:avLst/>
          </a:prstGeom>
          <a:blipFill>
            <a:blip r:embed="rId9">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8000" b="1" dirty="0" smtClean="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bn-IN" sz="8000" b="1" dirty="0" smtClean="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মুহুর্মুহু</a:t>
            </a:r>
            <a:endParaRPr lang="en-US" sz="7200" b="1" dirty="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6543206" y="4524523"/>
            <a:ext cx="3162925" cy="1446550"/>
          </a:xfrm>
          <a:prstGeom prst="rect">
            <a:avLst/>
          </a:prstGeom>
          <a:blipFill>
            <a:blip r:embed="rId9">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8800" b="1" dirty="0" smtClean="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মুহুর্‌মুহু</a:t>
            </a:r>
            <a:endParaRPr lang="en-US" sz="8800" b="1" dirty="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109272" y="3079182"/>
            <a:ext cx="2807635" cy="1323439"/>
          </a:xfrm>
          <a:prstGeom prst="rect">
            <a:avLst/>
          </a:prstGeom>
          <a:blipFill>
            <a:blip r:embed="rId9">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8000" b="1" dirty="0" smtClean="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উদ্বোধনী </a:t>
            </a:r>
            <a:endParaRPr lang="en-US" sz="8000" b="1" dirty="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6543207" y="3274647"/>
            <a:ext cx="3162924" cy="1015663"/>
          </a:xfrm>
          <a:prstGeom prst="rect">
            <a:avLst/>
          </a:prstGeom>
          <a:blipFill>
            <a:blip r:embed="rId9">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6000" b="1" dirty="0" smtClean="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উদ্‌বোধনি</a:t>
            </a:r>
            <a:endParaRPr lang="en-US" sz="6000" b="1" dirty="0">
              <a:ln w="9525">
                <a:solidFill>
                  <a:prstClr val="white"/>
                </a:solidFill>
                <a:prstDash val="solid"/>
              </a:ln>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4180380" y="476996"/>
            <a:ext cx="2070296" cy="1107996"/>
          </a:xfrm>
          <a:prstGeom prst="rect">
            <a:avLst/>
          </a:prstGeom>
          <a:blipFill>
            <a:blip r:embed="rId9">
              <a:extLst>
                <a:ext uri="{28A0092B-C50C-407E-A947-70E740481C1C}">
                  <a14:useLocalDpi xmlns:a14="http://schemas.microsoft.com/office/drawing/2010/main" val="0"/>
                </a:ext>
              </a:extLst>
            </a:blip>
            <a:tile tx="0" ty="0" sx="100000" sy="100000" flip="none" algn="tl"/>
          </a:bli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6600" b="1" dirty="0" smtClean="0">
                <a:ln w="9525">
                  <a:solidFill>
                    <a:schemeClr val="bg1"/>
                  </a:solidFill>
                  <a:prstDash val="solid"/>
                </a:ln>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উচ্চারণ</a:t>
            </a:r>
            <a:r>
              <a:rPr lang="bn-BD" sz="6600" b="1" dirty="0" smtClean="0">
                <a:ln w="9525">
                  <a:solidFill>
                    <a:schemeClr val="bg1"/>
                  </a:solidFill>
                  <a:prstDash val="solid"/>
                </a:ln>
                <a:effectLst>
                  <a:outerShdw blurRad="12700" dist="38100" dir="2700000" algn="tl" rotWithShape="0">
                    <a:schemeClr val="accent5">
                      <a:lumMod val="60000"/>
                      <a:lumOff val="40000"/>
                    </a:schemeClr>
                  </a:outerShdw>
                </a:effectLst>
              </a:rPr>
              <a:t> </a:t>
            </a:r>
            <a:endParaRPr lang="en-US" sz="66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096531" y="2430834"/>
            <a:ext cx="609600" cy="609600"/>
          </a:xfrm>
          <a:prstGeom prst="rect">
            <a:avLst/>
          </a:prstGeom>
          <a:blipFill>
            <a:blip r:embed="rId9"/>
            <a:tile tx="0" ty="0" sx="100000" sy="100000" flip="none" algn="tl"/>
          </a:blipFill>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66485" y="3687376"/>
            <a:ext cx="609600" cy="609600"/>
          </a:xfrm>
          <a:prstGeom prst="rect">
            <a:avLst/>
          </a:prstGeom>
          <a:blipFill>
            <a:blip r:embed="rId9"/>
            <a:tile tx="0" ty="0" sx="100000" sy="100000" flip="none" algn="tl"/>
          </a:blipFill>
        </p:spPr>
      </p:pic>
      <p:pic>
        <p:nvPicPr>
          <p:cNvPr id="5"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66485" y="5370365"/>
            <a:ext cx="609600" cy="609600"/>
          </a:xfrm>
          <a:prstGeom prst="rect">
            <a:avLst/>
          </a:prstGeom>
          <a:blipFill>
            <a:blip r:embed="rId9"/>
            <a:tile tx="0" ty="0" sx="100000" sy="100000" flip="none" algn="tl"/>
          </a:blipFill>
        </p:spPr>
      </p:pic>
    </p:spTree>
    <p:extLst>
      <p:ext uri="{BB962C8B-B14F-4D97-AF65-F5344CB8AC3E}">
        <p14:creationId xmlns:p14="http://schemas.microsoft.com/office/powerpoint/2010/main" val="2686038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par>
                                <p:cTn id="28" presetID="1" presetClass="mediacall" presetSubtype="0" fill="hold" nodeType="withEffect">
                                  <p:stCondLst>
                                    <p:cond delay="0"/>
                                  </p:stCondLst>
                                  <p:childTnLst>
                                    <p:cmd type="call" cmd="playFrom(0.0)">
                                      <p:cBhvr>
                                        <p:cTn id="29" dur="5526" fill="hold"/>
                                        <p:tgtEl>
                                          <p:spTgt spid="2"/>
                                        </p:tgtEl>
                                      </p:cBhvr>
                                    </p:cmd>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edge">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edge">
                                      <p:cBhvr>
                                        <p:cTn id="39" dur="2000"/>
                                        <p:tgtEl>
                                          <p:spTgt spid="10"/>
                                        </p:tgtEl>
                                      </p:cBhvr>
                                    </p:animEffect>
                                  </p:childTnLst>
                                </p:cTn>
                              </p:par>
                              <p:par>
                                <p:cTn id="40" presetID="1" presetClass="mediacall" presetSubtype="0" fill="hold" nodeType="withEffect">
                                  <p:stCondLst>
                                    <p:cond delay="0"/>
                                  </p:stCondLst>
                                  <p:childTnLst>
                                    <p:cmd type="call" cmd="playFrom(0.0)">
                                      <p:cBhvr>
                                        <p:cTn id="41" dur="7024"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2000"/>
                                        <p:tgtEl>
                                          <p:spTgt spid="8"/>
                                        </p:tgtEl>
                                      </p:cBhvr>
                                    </p:animEffect>
                                  </p:childTnLst>
                                </p:cTn>
                              </p:par>
                              <p:par>
                                <p:cTn id="52" presetID="1" presetClass="mediacall" presetSubtype="0" fill="hold" nodeType="withEffect">
                                  <p:stCondLst>
                                    <p:cond delay="0"/>
                                  </p:stCondLst>
                                  <p:childTnLst>
                                    <p:cmd type="call" cmd="playFrom(0.0)">
                                      <p:cBhvr>
                                        <p:cTn id="53" dur="55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2"/>
                </p:tgtEl>
              </p:cMediaNode>
            </p:audio>
            <p:audio>
              <p:cMediaNode vol="80000">
                <p:cTn id="55" fill="hold" display="0">
                  <p:stCondLst>
                    <p:cond delay="indefinite"/>
                  </p:stCondLst>
                  <p:endCondLst>
                    <p:cond evt="onStopAudio" delay="0">
                      <p:tgtEl>
                        <p:sldTgt/>
                      </p:tgtEl>
                    </p:cond>
                  </p:endCondLst>
                </p:cTn>
                <p:tgtEl>
                  <p:spTgt spid="4"/>
                </p:tgtEl>
              </p:cMediaNode>
            </p:audio>
            <p:audio>
              <p:cMediaNode vol="80000">
                <p:cTn id="56" fill="hold" display="0">
                  <p:stCondLst>
                    <p:cond delay="indefinite"/>
                  </p:stCondLst>
                  <p:endCondLst>
                    <p:cond evt="onStopAudio" delay="0">
                      <p:tgtEl>
                        <p:sldTgt/>
                      </p:tgtEl>
                    </p:cond>
                  </p:endCondLst>
                </p:cTn>
                <p:tgtEl>
                  <p:spTgt spid="5"/>
                </p:tgtEl>
              </p:cMediaNode>
            </p:audio>
          </p:childTnLst>
        </p:cTn>
      </p:par>
    </p:tnLst>
    <p:bldLst>
      <p:bldP spid="3"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2281" y="399673"/>
            <a:ext cx="2042544" cy="1323439"/>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8000" dirty="0" smtClean="0">
                <a:latin typeface="NikoshBAN" panose="02000000000000000000" pitchFamily="2" charset="0"/>
                <a:cs typeface="NikoshBAN" panose="02000000000000000000" pitchFamily="2" charset="0"/>
              </a:rPr>
              <a:t>শব্দার্থ</a:t>
            </a:r>
            <a:r>
              <a:rPr lang="bn-IN" sz="8000" dirty="0" smtClean="0"/>
              <a:t> </a:t>
            </a:r>
            <a:endParaRPr lang="en-US" sz="8000" dirty="0"/>
          </a:p>
        </p:txBody>
      </p:sp>
      <p:sp>
        <p:nvSpPr>
          <p:cNvPr id="3" name="TextBox 2"/>
          <p:cNvSpPr txBox="1"/>
          <p:nvPr/>
        </p:nvSpPr>
        <p:spPr>
          <a:xfrm>
            <a:off x="370584" y="2306749"/>
            <a:ext cx="3341648" cy="1446550"/>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8800" dirty="0" err="1" smtClean="0">
                <a:latin typeface="NikoshBAN" panose="02000000000000000000" pitchFamily="2" charset="0"/>
                <a:cs typeface="NikoshBAN" panose="02000000000000000000" pitchFamily="2" charset="0"/>
              </a:rPr>
              <a:t>পাতিহাঁস</a:t>
            </a:r>
            <a:endParaRPr lang="en-US" sz="8800" dirty="0"/>
          </a:p>
        </p:txBody>
      </p:sp>
      <p:sp>
        <p:nvSpPr>
          <p:cNvPr id="10" name="TextBox 9"/>
          <p:cNvSpPr txBox="1"/>
          <p:nvPr/>
        </p:nvSpPr>
        <p:spPr>
          <a:xfrm>
            <a:off x="8324518" y="2575914"/>
            <a:ext cx="3659745" cy="830997"/>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800" dirty="0" err="1" smtClean="0">
                <a:latin typeface="NikoshBAN" panose="02000000000000000000" pitchFamily="2" charset="0"/>
                <a:cs typeface="NikoshBAN" panose="02000000000000000000" pitchFamily="2" charset="0"/>
              </a:rPr>
              <a:t>বিশেষ</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ধর</a:t>
            </a:r>
            <a:r>
              <a:rPr lang="bn-BD" sz="4800" dirty="0" smtClean="0">
                <a:latin typeface="NikoshBAN" panose="02000000000000000000" pitchFamily="2" charset="0"/>
                <a:cs typeface="NikoshBAN" panose="02000000000000000000" pitchFamily="2" charset="0"/>
              </a:rPr>
              <a:t>নে</a:t>
            </a:r>
            <a:r>
              <a:rPr lang="en-US" sz="4800" dirty="0" smtClean="0">
                <a:latin typeface="NikoshBAN" panose="02000000000000000000" pitchFamily="2" charset="0"/>
                <a:cs typeface="NikoshBAN" panose="02000000000000000000" pitchFamily="2" charset="0"/>
              </a:rPr>
              <a:t>র </a:t>
            </a:r>
            <a:r>
              <a:rPr lang="en-US" sz="4800" dirty="0" err="1" smtClean="0">
                <a:latin typeface="NikoshBAN" panose="02000000000000000000" pitchFamily="2" charset="0"/>
                <a:cs typeface="NikoshBAN" panose="02000000000000000000" pitchFamily="2" charset="0"/>
              </a:rPr>
              <a:t>হাঁস</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16" name="TextBox 15"/>
          <p:cNvSpPr txBox="1"/>
          <p:nvPr/>
        </p:nvSpPr>
        <p:spPr>
          <a:xfrm>
            <a:off x="408474" y="4469531"/>
            <a:ext cx="3265868" cy="1323439"/>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8000" dirty="0" err="1" smtClean="0">
                <a:latin typeface="NikoshBAN" panose="02000000000000000000" pitchFamily="2" charset="0"/>
                <a:cs typeface="NikoshBAN" panose="02000000000000000000" pitchFamily="2" charset="0"/>
              </a:rPr>
              <a:t>পুচ্ছ</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নাড়া</a:t>
            </a:r>
            <a:endParaRPr lang="en-US" sz="5400" dirty="0"/>
          </a:p>
        </p:txBody>
      </p:sp>
      <p:sp>
        <p:nvSpPr>
          <p:cNvPr id="18" name="TextBox 17"/>
          <p:cNvSpPr txBox="1"/>
          <p:nvPr/>
        </p:nvSpPr>
        <p:spPr>
          <a:xfrm>
            <a:off x="8506411" y="4469530"/>
            <a:ext cx="3295960" cy="1323439"/>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8000" dirty="0" err="1" smtClean="0">
                <a:latin typeface="NikoshBAN" panose="02000000000000000000" pitchFamily="2" charset="0"/>
                <a:cs typeface="NikoshBAN" panose="02000000000000000000" pitchFamily="2" charset="0"/>
              </a:rPr>
              <a:t>লেজ</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নাড়া</a:t>
            </a:r>
            <a:r>
              <a:rPr lang="en-US" sz="8000" dirty="0" smtClean="0">
                <a:latin typeface="NikoshBAN" panose="02000000000000000000" pitchFamily="2" charset="0"/>
                <a:cs typeface="NikoshBAN" panose="02000000000000000000" pitchFamily="2" charset="0"/>
              </a:rPr>
              <a:t> </a:t>
            </a:r>
            <a:endParaRPr lang="en-US" sz="8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123" y="2000250"/>
            <a:ext cx="4010338" cy="19823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123" y="4259712"/>
            <a:ext cx="4010339" cy="20842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88238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8"/>
                                        </p:tgtEl>
                                        <p:attrNameLst>
                                          <p:attrName>ppt_y</p:attrName>
                                        </p:attrNameLst>
                                      </p:cBhvr>
                                      <p:tavLst>
                                        <p:tav tm="0">
                                          <p:val>
                                            <p:strVal val="#ppt_y"/>
                                          </p:val>
                                        </p:tav>
                                        <p:tav tm="100000">
                                          <p:val>
                                            <p:strVal val="#ppt_y"/>
                                          </p:val>
                                        </p:tav>
                                      </p:tavLst>
                                    </p:anim>
                                    <p:anim calcmode="lin" valueType="num">
                                      <p:cBhvr>
                                        <p:cTn id="5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4127" y="2706276"/>
            <a:ext cx="2527453" cy="1569660"/>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9600" dirty="0" smtClean="0">
                <a:latin typeface="NikoshBAN" panose="02000000000000000000" pitchFamily="2" charset="0"/>
                <a:cs typeface="NikoshBAN" panose="02000000000000000000" pitchFamily="2" charset="0"/>
              </a:rPr>
              <a:t> ভিড়</a:t>
            </a:r>
            <a:endParaRPr lang="en-US" sz="9600" dirty="0">
              <a:latin typeface="NikoshBAN" panose="02000000000000000000" pitchFamily="2" charset="0"/>
              <a:cs typeface="NikoshBAN" panose="02000000000000000000" pitchFamily="2" charset="0"/>
            </a:endParaRPr>
          </a:p>
        </p:txBody>
      </p:sp>
      <p:sp>
        <p:nvSpPr>
          <p:cNvPr id="10" name="TextBox 9"/>
          <p:cNvSpPr txBox="1"/>
          <p:nvPr/>
        </p:nvSpPr>
        <p:spPr>
          <a:xfrm>
            <a:off x="8631568" y="2983275"/>
            <a:ext cx="2953515" cy="1015663"/>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6000" dirty="0" smtClean="0">
                <a:latin typeface="NikoshBAN" panose="02000000000000000000" pitchFamily="2" charset="0"/>
                <a:cs typeface="NikoshBAN" panose="02000000000000000000" pitchFamily="2" charset="0"/>
              </a:rPr>
              <a:t>জন সমাগম</a:t>
            </a:r>
            <a:endParaRPr lang="en-US" sz="6000" dirty="0">
              <a:latin typeface="NikoshBAN" panose="02000000000000000000" pitchFamily="2" charset="0"/>
              <a:cs typeface="NikoshBAN" panose="02000000000000000000" pitchFamily="2" charset="0"/>
            </a:endParaRPr>
          </a:p>
        </p:txBody>
      </p:sp>
      <p:sp>
        <p:nvSpPr>
          <p:cNvPr id="16" name="TextBox 15"/>
          <p:cNvSpPr txBox="1"/>
          <p:nvPr/>
        </p:nvSpPr>
        <p:spPr>
          <a:xfrm>
            <a:off x="518196" y="4929926"/>
            <a:ext cx="3123384" cy="1323439"/>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8000" dirty="0" smtClean="0">
                <a:latin typeface="NikoshBAN" panose="02000000000000000000" pitchFamily="2" charset="0"/>
                <a:cs typeface="NikoshBAN" panose="02000000000000000000" pitchFamily="2" charset="0"/>
              </a:rPr>
              <a:t>চেঁচামেচি</a:t>
            </a:r>
            <a:endParaRPr lang="en-US" sz="8000" dirty="0">
              <a:latin typeface="NikoshBAN" panose="02000000000000000000" pitchFamily="2" charset="0"/>
              <a:cs typeface="NikoshBAN" panose="02000000000000000000" pitchFamily="2" charset="0"/>
            </a:endParaRPr>
          </a:p>
        </p:txBody>
      </p:sp>
      <p:sp>
        <p:nvSpPr>
          <p:cNvPr id="18" name="TextBox 17"/>
          <p:cNvSpPr txBox="1"/>
          <p:nvPr/>
        </p:nvSpPr>
        <p:spPr>
          <a:xfrm>
            <a:off x="8631568" y="4775283"/>
            <a:ext cx="2945886" cy="1569660"/>
          </a:xfrm>
          <a:prstGeom prst="rect">
            <a:avLst/>
          </a:prstGeom>
          <a:blipFill>
            <a:blip r:embed="rId2">
              <a:extLst>
                <a:ext uri="{28A0092B-C50C-407E-A947-70E740481C1C}">
                  <a14:useLocalDpi xmlns:a14="http://schemas.microsoft.com/office/drawing/2010/main" val="0"/>
                </a:ext>
              </a:extLst>
            </a:blip>
            <a:tile tx="0" ty="0" sx="100000" sy="100000" flip="none" algn="tl"/>
          </a:blipFill>
          <a:ln>
            <a:solidFill>
              <a:schemeClr val="accent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9600" dirty="0" smtClean="0">
                <a:latin typeface="NikoshBAN" panose="02000000000000000000" pitchFamily="2" charset="0"/>
                <a:cs typeface="NikoshBAN" panose="02000000000000000000" pitchFamily="2" charset="0"/>
              </a:rPr>
              <a:t> হৈ চৈ</a:t>
            </a:r>
            <a:endParaRPr lang="en-US" sz="9600" dirty="0"/>
          </a:p>
        </p:txBody>
      </p:sp>
      <p:sp>
        <p:nvSpPr>
          <p:cNvPr id="8" name="TextBox 7"/>
          <p:cNvSpPr txBox="1"/>
          <p:nvPr/>
        </p:nvSpPr>
        <p:spPr>
          <a:xfrm>
            <a:off x="800226" y="809621"/>
            <a:ext cx="2841353" cy="1569660"/>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9600" dirty="0" smtClean="0">
                <a:latin typeface="NikoshBAN" panose="02000000000000000000" pitchFamily="2" charset="0"/>
                <a:cs typeface="NikoshBAN" panose="02000000000000000000" pitchFamily="2" charset="0"/>
              </a:rPr>
              <a:t> মাইরি</a:t>
            </a:r>
            <a:endParaRPr lang="en-US" sz="9600" dirty="0">
              <a:latin typeface="NikoshBAN" panose="02000000000000000000" pitchFamily="2" charset="0"/>
              <a:cs typeface="NikoshBAN" panose="02000000000000000000" pitchFamily="2" charset="0"/>
            </a:endParaRPr>
          </a:p>
        </p:txBody>
      </p:sp>
      <p:sp>
        <p:nvSpPr>
          <p:cNvPr id="9" name="TextBox 8"/>
          <p:cNvSpPr txBox="1"/>
          <p:nvPr/>
        </p:nvSpPr>
        <p:spPr>
          <a:xfrm>
            <a:off x="8631568" y="809621"/>
            <a:ext cx="2953515" cy="1015663"/>
          </a:xfrm>
          <a:prstGeom prst="rect">
            <a:avLst/>
          </a:prstGeom>
          <a:blipFill>
            <a:blip r:embed="rId2">
              <a:extLst>
                <a:ext uri="{28A0092B-C50C-407E-A947-70E740481C1C}">
                  <a14:useLocalDpi xmlns:a14="http://schemas.microsoft.com/office/drawing/2010/main" val="0"/>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6000" dirty="0" smtClean="0">
                <a:latin typeface="NikoshBAN" panose="02000000000000000000" pitchFamily="2" charset="0"/>
                <a:cs typeface="NikoshBAN" panose="02000000000000000000" pitchFamily="2" charset="0"/>
              </a:rPr>
              <a:t> শপ</a:t>
            </a:r>
            <a:r>
              <a:rPr lang="bn-BD" sz="6000" dirty="0">
                <a:latin typeface="NikoshBAN" panose="02000000000000000000" pitchFamily="2" charset="0"/>
                <a:cs typeface="NikoshBAN" panose="02000000000000000000" pitchFamily="2" charset="0"/>
              </a:rPr>
              <a:t>থ</a:t>
            </a:r>
            <a:r>
              <a:rPr lang="bn-IN" sz="6000" dirty="0" smtClean="0">
                <a:latin typeface="NikoshBAN" panose="02000000000000000000" pitchFamily="2" charset="0"/>
                <a:cs typeface="NikoshBAN" panose="02000000000000000000" pitchFamily="2" charset="0"/>
              </a:rPr>
              <a:t> করা </a:t>
            </a:r>
            <a:endParaRPr lang="en-US" sz="6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401" y="369246"/>
            <a:ext cx="4206266" cy="18964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016" y="2327764"/>
            <a:ext cx="4143036" cy="23266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1" y="4775283"/>
            <a:ext cx="4245312" cy="1811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42746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edg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edge">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8"/>
                                        </p:tgtEl>
                                        <p:attrNameLst>
                                          <p:attrName>ppt_y</p:attrName>
                                        </p:attrNameLst>
                                      </p:cBhvr>
                                      <p:tavLst>
                                        <p:tav tm="0">
                                          <p:val>
                                            <p:strVal val="#ppt_y"/>
                                          </p:val>
                                        </p:tav>
                                        <p:tav tm="100000">
                                          <p:val>
                                            <p:strVal val="#ppt_y"/>
                                          </p:val>
                                        </p:tav>
                                      </p:tavLst>
                                    </p:anim>
                                    <p:anim calcmode="lin" valueType="num">
                                      <p:cBhvr>
                                        <p:cTn id="5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6" grpId="0" animBg="1"/>
      <p:bldP spid="18"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674010" y="502768"/>
            <a:ext cx="5173453" cy="1862048"/>
          </a:xfrm>
          <a:prstGeom prst="rect">
            <a:avLst/>
          </a:prstGeom>
          <a:noFill/>
        </p:spPr>
        <p:txBody>
          <a:bodyPr wrap="square" rtlCol="0">
            <a:spAutoFit/>
          </a:bodyPr>
          <a:lstStyle/>
          <a:p>
            <a:r>
              <a:rPr lang="bn-BD" sz="11500" b="1" u="sng" dirty="0" smtClean="0">
                <a:ln w="0"/>
                <a:latin typeface="NikoshBAN" panose="02000000000000000000" pitchFamily="2" charset="0"/>
                <a:cs typeface="NikoshBAN" panose="02000000000000000000" pitchFamily="2" charset="0"/>
              </a:rPr>
              <a:t>একক</a:t>
            </a:r>
            <a:r>
              <a:rPr lang="bn-IN" sz="11500" b="1" u="sng" dirty="0" smtClean="0">
                <a:ln w="0"/>
                <a:latin typeface="NikoshBAN" panose="02000000000000000000" pitchFamily="2" charset="0"/>
                <a:cs typeface="NikoshBAN" panose="02000000000000000000" pitchFamily="2" charset="0"/>
              </a:rPr>
              <a:t> কাজ</a:t>
            </a:r>
            <a:endParaRPr lang="en-US" sz="115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1460106" y="2364816"/>
            <a:ext cx="9635319" cy="3416320"/>
          </a:xfrm>
          <a:prstGeom prst="rect">
            <a:avLst/>
          </a:prstGeom>
          <a:noFill/>
        </p:spPr>
        <p:txBody>
          <a:bodyPr wrap="square" rtlCol="0">
            <a:spAutoFit/>
          </a:bodyPr>
          <a:lstStyle/>
          <a:p>
            <a:r>
              <a:rPr lang="en-US" sz="7200" dirty="0" err="1" smtClean="0">
                <a:latin typeface="NikoshBAN" panose="02000000000000000000" pitchFamily="2" charset="0"/>
                <a:cs typeface="NikoshBAN" panose="02000000000000000000" pitchFamily="2" charset="0"/>
              </a:rPr>
              <a:t>পাতিহাঁস</a:t>
            </a:r>
            <a:r>
              <a:rPr lang="en-US" sz="6600" dirty="0" smtClean="0">
                <a:latin typeface="NikoshBAN" panose="02000000000000000000" pitchFamily="2" charset="0"/>
                <a:cs typeface="NikoshBAN" panose="02000000000000000000" pitchFamily="2" charset="0"/>
              </a:rPr>
              <a:t>,</a:t>
            </a:r>
            <a:r>
              <a:rPr lang="bn-BD" sz="66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পুচ্ছ</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নাড়া</a:t>
            </a:r>
            <a:r>
              <a:rPr lang="bn-IN" sz="7200" dirty="0" smtClean="0">
                <a:latin typeface="NikoshBAN" panose="02000000000000000000" pitchFamily="2" charset="0"/>
                <a:cs typeface="NikoshBAN" panose="02000000000000000000" pitchFamily="2" charset="0"/>
              </a:rPr>
              <a:t>,</a:t>
            </a:r>
            <a:r>
              <a:rPr lang="bn-BD" sz="7200" dirty="0" smtClean="0">
                <a:latin typeface="NikoshBAN" panose="02000000000000000000" pitchFamily="2" charset="0"/>
                <a:cs typeface="NikoshBAN" panose="02000000000000000000" pitchFamily="2" charset="0"/>
              </a:rPr>
              <a:t> </a:t>
            </a:r>
            <a:r>
              <a:rPr lang="bn-IN" sz="7200" dirty="0" smtClean="0">
                <a:latin typeface="NikoshBAN" panose="02000000000000000000" pitchFamily="2" charset="0"/>
                <a:cs typeface="NikoshBAN" panose="02000000000000000000" pitchFamily="2" charset="0"/>
              </a:rPr>
              <a:t>মাইরি,</a:t>
            </a:r>
            <a:r>
              <a:rPr lang="bn-BD" sz="7200" dirty="0" smtClean="0">
                <a:latin typeface="NikoshBAN" panose="02000000000000000000" pitchFamily="2" charset="0"/>
                <a:cs typeface="NikoshBAN" panose="02000000000000000000" pitchFamily="2" charset="0"/>
              </a:rPr>
              <a:t> </a:t>
            </a:r>
            <a:r>
              <a:rPr lang="bn-IN" sz="7200" dirty="0" smtClean="0">
                <a:latin typeface="NikoshBAN" panose="02000000000000000000" pitchFamily="2" charset="0"/>
                <a:cs typeface="NikoshBAN" panose="02000000000000000000" pitchFamily="2" charset="0"/>
              </a:rPr>
              <a:t>ভিড়,</a:t>
            </a:r>
            <a:endParaRPr lang="en-US" sz="7200" dirty="0">
              <a:latin typeface="NikoshBAN" panose="02000000000000000000" pitchFamily="2" charset="0"/>
              <a:cs typeface="NikoshBAN" panose="02000000000000000000" pitchFamily="2" charset="0"/>
            </a:endParaRPr>
          </a:p>
          <a:p>
            <a:r>
              <a:rPr lang="bn-IN" sz="7200" dirty="0" smtClean="0">
                <a:latin typeface="NikoshBAN" panose="02000000000000000000" pitchFamily="2" charset="0"/>
                <a:cs typeface="NikoshBAN" panose="02000000000000000000" pitchFamily="2" charset="0"/>
              </a:rPr>
              <a:t>চেঁচামেচি শব্দ</a:t>
            </a:r>
            <a:r>
              <a:rPr lang="bn-BD" sz="7200" dirty="0" smtClean="0">
                <a:latin typeface="NikoshBAN" panose="02000000000000000000" pitchFamily="2" charset="0"/>
                <a:cs typeface="NikoshBAN" panose="02000000000000000000" pitchFamily="2" charset="0"/>
              </a:rPr>
              <a:t>ের অর্থ লেখ ও </a:t>
            </a:r>
            <a:r>
              <a:rPr lang="bn-IN" sz="7200" dirty="0" smtClean="0">
                <a:latin typeface="NikoshBAN" panose="02000000000000000000" pitchFamily="2" charset="0"/>
                <a:cs typeface="NikoshBAN" panose="02000000000000000000" pitchFamily="2" charset="0"/>
              </a:rPr>
              <a:t>বাক্য </a:t>
            </a:r>
            <a:endParaRPr lang="bn-BD" sz="7200" dirty="0" smtClean="0">
              <a:latin typeface="NikoshBAN" panose="02000000000000000000" pitchFamily="2" charset="0"/>
              <a:cs typeface="NikoshBAN" panose="02000000000000000000" pitchFamily="2" charset="0"/>
            </a:endParaRPr>
          </a:p>
          <a:p>
            <a:r>
              <a:rPr lang="bn-IN" sz="7200" dirty="0" smtClean="0">
                <a:latin typeface="NikoshBAN" panose="02000000000000000000" pitchFamily="2" charset="0"/>
                <a:cs typeface="NikoshBAN" panose="02000000000000000000" pitchFamily="2" charset="0"/>
              </a:rPr>
              <a:t>তৈরি কর।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2176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746" y="314323"/>
            <a:ext cx="11112908" cy="707886"/>
          </a:xfrm>
          <a:prstGeom prst="rect">
            <a:avLst/>
          </a:prstGeom>
          <a:noFill/>
          <a:ln w="38100">
            <a:solidFill>
              <a:srgbClr val="00B050"/>
            </a:solidFill>
          </a:ln>
        </p:spPr>
        <p:txBody>
          <a:bodyPr wrap="square" rtlCol="0">
            <a:spAutoFit/>
          </a:bodyPr>
          <a:lstStyle/>
          <a:p>
            <a:r>
              <a:rPr lang="bn-IN" sz="40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ভিডিওটিতে বিভিন্ন পাখির যে স্বভাব চরিত্র তুলে ধরা হয়েছে তা লক্ষ কর</a:t>
            </a:r>
            <a:endParaRPr lang="en-US" sz="40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2730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98864" y="336029"/>
            <a:ext cx="5098974" cy="1862048"/>
          </a:xfrm>
          <a:prstGeom prst="rect">
            <a:avLst/>
          </a:prstGeom>
          <a:noFill/>
        </p:spPr>
        <p:txBody>
          <a:bodyPr wrap="square" rtlCol="0">
            <a:spAutoFit/>
          </a:bodyPr>
          <a:lstStyle/>
          <a:p>
            <a:r>
              <a:rPr lang="bn-BD" sz="11500" b="1" u="sng" dirty="0" smtClean="0">
                <a:ln w="0"/>
                <a:latin typeface="NikoshBAN" panose="02000000000000000000" pitchFamily="2" charset="0"/>
                <a:cs typeface="NikoshBAN" panose="02000000000000000000" pitchFamily="2" charset="0"/>
              </a:rPr>
              <a:t>দলীয়</a:t>
            </a:r>
            <a:r>
              <a:rPr lang="bn-IN" sz="11500" b="1" u="sng" dirty="0" smtClean="0">
                <a:ln w="0"/>
                <a:latin typeface="NikoshBAN" panose="02000000000000000000" pitchFamily="2" charset="0"/>
                <a:cs typeface="NikoshBAN" panose="02000000000000000000" pitchFamily="2" charset="0"/>
              </a:rPr>
              <a:t> কাজ</a:t>
            </a:r>
            <a:endParaRPr lang="en-US" sz="115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1184193" y="2705540"/>
            <a:ext cx="9832790" cy="2308324"/>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ভিডিওটিতে উল্লিখিত বিভিন্ন পাখির স্বভাব-চরিত্র </a:t>
            </a:r>
            <a:r>
              <a:rPr lang="bn-BD" sz="7200" dirty="0" smtClean="0">
                <a:latin typeface="NikoshBAN" panose="02000000000000000000" pitchFamily="2" charset="0"/>
                <a:cs typeface="NikoshBAN" panose="02000000000000000000" pitchFamily="2" charset="0"/>
              </a:rPr>
              <a:t>বর্ণনা </a:t>
            </a:r>
            <a:r>
              <a:rPr lang="bn-IN" sz="7200" dirty="0" smtClean="0">
                <a:latin typeface="NikoshBAN" panose="02000000000000000000" pitchFamily="2" charset="0"/>
                <a:cs typeface="NikoshBAN" panose="02000000000000000000" pitchFamily="2" charset="0"/>
              </a:rPr>
              <a:t>কর।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7710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483" y="2016745"/>
            <a:ext cx="10805101" cy="1107996"/>
          </a:xfrm>
          <a:prstGeom prst="rect">
            <a:avLst/>
          </a:prstGeom>
        </p:spPr>
        <p:txBody>
          <a:bodyPr wrap="square">
            <a:spAutoFit/>
          </a:bodyPr>
          <a:lstStyle/>
          <a:p>
            <a:pPr marL="857250" indent="-857250">
              <a:buFont typeface="Wingdings" panose="05000000000000000000" pitchFamily="2" charset="2"/>
              <a:buChar char="q"/>
            </a:pPr>
            <a:r>
              <a:rPr lang="bn-BD" sz="6600" dirty="0">
                <a:solidFill>
                  <a:prstClr val="black"/>
                </a:solidFill>
                <a:latin typeface="NikoshBAN" panose="02000000000000000000" pitchFamily="2" charset="0"/>
                <a:cs typeface="NikoshBAN" panose="02000000000000000000" pitchFamily="2" charset="0"/>
              </a:rPr>
              <a:t>কবি </a:t>
            </a:r>
            <a:r>
              <a:rPr lang="bn-IN" sz="6600" dirty="0" smtClean="0">
                <a:solidFill>
                  <a:prstClr val="black"/>
                </a:solidFill>
                <a:latin typeface="NikoshBAN" panose="02000000000000000000" pitchFamily="2" charset="0"/>
                <a:cs typeface="NikoshBAN" panose="02000000000000000000" pitchFamily="2" charset="0"/>
              </a:rPr>
              <a:t>সানাউল হক এর </a:t>
            </a:r>
            <a:r>
              <a:rPr lang="bn-BD" sz="6600" dirty="0">
                <a:solidFill>
                  <a:prstClr val="black"/>
                </a:solidFill>
                <a:latin typeface="NikoshBAN" panose="02000000000000000000" pitchFamily="2" charset="0"/>
                <a:cs typeface="NikoshBAN" panose="02000000000000000000" pitchFamily="2" charset="0"/>
              </a:rPr>
              <a:t>জন্ম কত </a:t>
            </a:r>
            <a:r>
              <a:rPr lang="bn-BD" sz="6600" dirty="0" smtClean="0">
                <a:solidFill>
                  <a:prstClr val="black"/>
                </a:solidFill>
                <a:latin typeface="NikoshBAN" panose="02000000000000000000" pitchFamily="2" charset="0"/>
                <a:cs typeface="NikoshBAN" panose="02000000000000000000" pitchFamily="2" charset="0"/>
              </a:rPr>
              <a:t>সালে?</a:t>
            </a:r>
            <a:endParaRPr lang="en-US" sz="6600" dirty="0">
              <a:solidFill>
                <a:prstClr val="black"/>
              </a:solidFill>
              <a:latin typeface="NikoshBAN" panose="02000000000000000000" pitchFamily="2" charset="0"/>
              <a:cs typeface="NikoshBAN" panose="02000000000000000000" pitchFamily="2" charset="0"/>
            </a:endParaRPr>
          </a:p>
        </p:txBody>
      </p:sp>
      <p:sp>
        <p:nvSpPr>
          <p:cNvPr id="9" name="Rectangle 8"/>
          <p:cNvSpPr/>
          <p:nvPr/>
        </p:nvSpPr>
        <p:spPr>
          <a:xfrm>
            <a:off x="563485" y="4090093"/>
            <a:ext cx="7461400" cy="1107996"/>
          </a:xfrm>
          <a:prstGeom prst="rect">
            <a:avLst/>
          </a:prstGeom>
        </p:spPr>
        <p:txBody>
          <a:bodyPr wrap="square">
            <a:spAutoFit/>
          </a:bodyPr>
          <a:lstStyle/>
          <a:p>
            <a:pPr marL="685800" indent="-685800">
              <a:buFont typeface="Wingdings" panose="05000000000000000000" pitchFamily="2" charset="2"/>
              <a:buChar char="q"/>
            </a:pPr>
            <a:r>
              <a:rPr lang="bn-IN" sz="6600" dirty="0">
                <a:solidFill>
                  <a:prstClr val="black"/>
                </a:solidFill>
                <a:latin typeface="NikoshBAN" panose="02000000000000000000" pitchFamily="2" charset="0"/>
                <a:cs typeface="NikoshBAN" panose="02000000000000000000" pitchFamily="2" charset="0"/>
              </a:rPr>
              <a:t> </a:t>
            </a:r>
            <a:r>
              <a:rPr lang="bn-IN" sz="6600" dirty="0" smtClean="0">
                <a:solidFill>
                  <a:prstClr val="black"/>
                </a:solidFill>
                <a:latin typeface="NikoshBAN" panose="02000000000000000000" pitchFamily="2" charset="0"/>
                <a:cs typeface="NikoshBAN" panose="02000000000000000000" pitchFamily="2" charset="0"/>
              </a:rPr>
              <a:t>লঘু-গুরু শব্দের অর্থ কী ? </a:t>
            </a:r>
            <a:endParaRPr lang="en-US" sz="6600" dirty="0">
              <a:solidFill>
                <a:prstClr val="black"/>
              </a:solidFill>
              <a:latin typeface="NikoshBAN" panose="02000000000000000000" pitchFamily="2" charset="0"/>
              <a:cs typeface="NikoshBAN" panose="02000000000000000000" pitchFamily="2" charset="0"/>
            </a:endParaRPr>
          </a:p>
        </p:txBody>
      </p:sp>
      <p:sp>
        <p:nvSpPr>
          <p:cNvPr id="33" name="Rectangle 32"/>
          <p:cNvSpPr/>
          <p:nvPr/>
        </p:nvSpPr>
        <p:spPr>
          <a:xfrm>
            <a:off x="563484" y="3027304"/>
            <a:ext cx="10518498" cy="1015663"/>
          </a:xfrm>
          <a:prstGeom prst="rect">
            <a:avLst/>
          </a:prstGeom>
        </p:spPr>
        <p:txBody>
          <a:bodyPr wrap="square">
            <a:spAutoFit/>
          </a:bodyPr>
          <a:lstStyle/>
          <a:p>
            <a:pPr marL="685800" indent="-685800">
              <a:buFont typeface="Wingdings" panose="05000000000000000000" pitchFamily="2" charset="2"/>
              <a:buChar char="q"/>
            </a:pPr>
            <a:r>
              <a:rPr lang="bn-IN" sz="6000" dirty="0" smtClean="0">
                <a:solidFill>
                  <a:prstClr val="black"/>
                </a:solidFill>
                <a:latin typeface="NikoshBAN" panose="02000000000000000000" pitchFamily="2" charset="0"/>
                <a:cs typeface="NikoshBAN" panose="02000000000000000000" pitchFamily="2" charset="0"/>
              </a:rPr>
              <a:t>সভা কবিতাটি কোন কাব্যগ্রন্থের অন্তর্গত?</a:t>
            </a:r>
            <a:endParaRPr lang="en-US" sz="6000" dirty="0">
              <a:solidFill>
                <a:prstClr val="black"/>
              </a:solidFill>
              <a:latin typeface="NikoshBAN" panose="02000000000000000000" pitchFamily="2" charset="0"/>
              <a:cs typeface="NikoshBAN" panose="02000000000000000000" pitchFamily="2" charset="0"/>
            </a:endParaRPr>
          </a:p>
        </p:txBody>
      </p:sp>
      <p:sp>
        <p:nvSpPr>
          <p:cNvPr id="4" name="TextBox 3"/>
          <p:cNvSpPr txBox="1"/>
          <p:nvPr/>
        </p:nvSpPr>
        <p:spPr>
          <a:xfrm>
            <a:off x="563484" y="5138394"/>
            <a:ext cx="7352217" cy="1015663"/>
          </a:xfrm>
          <a:prstGeom prst="rect">
            <a:avLst/>
          </a:prstGeom>
          <a:noFill/>
        </p:spPr>
        <p:txBody>
          <a:bodyPr wrap="square" rtlCol="0">
            <a:spAutoFit/>
          </a:bodyPr>
          <a:lstStyle/>
          <a:p>
            <a:pPr marL="857250" indent="-857250">
              <a:buFont typeface="Wingdings" panose="05000000000000000000" pitchFamily="2" charset="2"/>
              <a:buChar char="q"/>
            </a:pPr>
            <a:r>
              <a:rPr lang="bn-IN" sz="6000" dirty="0" smtClean="0">
                <a:latin typeface="NikoshBAN" panose="02000000000000000000" pitchFamily="2" charset="0"/>
                <a:cs typeface="NikoshBAN" panose="02000000000000000000" pitchFamily="2" charset="0"/>
              </a:rPr>
              <a:t>রুক্ষভাষী পাখির নাম বল ?</a:t>
            </a:r>
            <a:endParaRPr lang="en-US" sz="6000" dirty="0">
              <a:latin typeface="NikoshBAN" panose="02000000000000000000" pitchFamily="2" charset="0"/>
              <a:cs typeface="NikoshBAN" panose="02000000000000000000" pitchFamily="2" charset="0"/>
            </a:endParaRPr>
          </a:p>
        </p:txBody>
      </p:sp>
      <p:sp>
        <p:nvSpPr>
          <p:cNvPr id="5" name="Rectangle 4"/>
          <p:cNvSpPr/>
          <p:nvPr/>
        </p:nvSpPr>
        <p:spPr>
          <a:xfrm>
            <a:off x="4245582" y="459653"/>
            <a:ext cx="3185487" cy="1569660"/>
          </a:xfrm>
          <a:prstGeom prst="rect">
            <a:avLst/>
          </a:prstGeom>
        </p:spPr>
        <p:txBody>
          <a:bodyPr wrap="none">
            <a:spAutoFit/>
          </a:bodyPr>
          <a:lstStyle/>
          <a:p>
            <a:r>
              <a:rPr lang="en-US" sz="9600" dirty="0" err="1" smtClean="0">
                <a:solidFill>
                  <a:srgbClr val="002060"/>
                </a:solidFill>
                <a:latin typeface="NikoshBAN" panose="02000000000000000000" pitchFamily="2" charset="0"/>
                <a:cs typeface="NikoshBAN" panose="02000000000000000000" pitchFamily="2" charset="0"/>
              </a:rPr>
              <a:t>মূ</a:t>
            </a:r>
            <a:r>
              <a:rPr lang="bn-BD" sz="9600" dirty="0" smtClean="0">
                <a:solidFill>
                  <a:srgbClr val="002060"/>
                </a:solidFill>
                <a:latin typeface="NikoshBAN" panose="02000000000000000000" pitchFamily="2" charset="0"/>
                <a:cs typeface="NikoshBAN" panose="02000000000000000000" pitchFamily="2" charset="0"/>
              </a:rPr>
              <a:t>ল্যায়ন </a:t>
            </a:r>
            <a:endParaRPr lang="en-US" sz="9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220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900" decel="100000" fill="hold"/>
                                        <p:tgtEl>
                                          <p:spTgt spid="3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anim calcmode="lin" valueType="num">
                                      <p:cBhvr>
                                        <p:cTn id="3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0598B-7D3B-47A3-8C38-37AD213A06E2}" type="datetime1">
              <a:rPr lang="en-US" smtClean="0"/>
              <a:t>10/13/2016</a:t>
            </a:fld>
            <a:endParaRPr lang="en-US" dirty="0"/>
          </a:p>
        </p:txBody>
      </p:sp>
      <p:sp>
        <p:nvSpPr>
          <p:cNvPr id="3" name="Footer Placeholder 2"/>
          <p:cNvSpPr>
            <a:spLocks noGrp="1"/>
          </p:cNvSpPr>
          <p:nvPr>
            <p:ph type="ftr" sz="quarter" idx="11"/>
          </p:nvPr>
        </p:nvSpPr>
        <p:spPr/>
        <p:txBody>
          <a:bodyPr/>
          <a:lstStyle/>
          <a:p>
            <a:r>
              <a:rPr lang="en-US" dirty="0" smtClean="0"/>
              <a:t>MIJANUR-GAIBANDHA </a:t>
            </a:r>
            <a:endParaRPr lang="en-US" dirty="0"/>
          </a:p>
        </p:txBody>
      </p:sp>
      <p:sp>
        <p:nvSpPr>
          <p:cNvPr id="4" name="Slide Number Placeholder 3"/>
          <p:cNvSpPr>
            <a:spLocks noGrp="1"/>
          </p:cNvSpPr>
          <p:nvPr>
            <p:ph type="sldNum" sz="quarter" idx="12"/>
          </p:nvPr>
        </p:nvSpPr>
        <p:spPr/>
        <p:txBody>
          <a:bodyPr/>
          <a:lstStyle/>
          <a:p>
            <a:fld id="{07EA7AC2-10A6-4A96-812B-A297C9C45F0E}" type="slidenum">
              <a:rPr lang="en-US" smtClean="0"/>
              <a:t>2</a:t>
            </a:fld>
            <a:endParaRPr lang="en-US"/>
          </a:p>
        </p:txBody>
      </p:sp>
      <p:grpSp>
        <p:nvGrpSpPr>
          <p:cNvPr id="15" name="Group 14"/>
          <p:cNvGrpSpPr/>
          <p:nvPr/>
        </p:nvGrpSpPr>
        <p:grpSpPr>
          <a:xfrm>
            <a:off x="254833" y="535568"/>
            <a:ext cx="7952517" cy="5771340"/>
            <a:chOff x="435220" y="535568"/>
            <a:chExt cx="7563177" cy="5771340"/>
          </a:xfrm>
        </p:grpSpPr>
        <p:sp>
          <p:nvSpPr>
            <p:cNvPr id="8" name="Rectangle 7"/>
            <p:cNvSpPr/>
            <p:nvPr/>
          </p:nvSpPr>
          <p:spPr>
            <a:xfrm>
              <a:off x="435220" y="3567697"/>
              <a:ext cx="5408445" cy="2739211"/>
            </a:xfrm>
            <a:prstGeom prst="rect">
              <a:avLst/>
            </a:prstGeom>
          </p:spPr>
          <p:txBody>
            <a:bodyPr wrap="square">
              <a:spAutoFit/>
            </a:bodyPr>
            <a:lstStyle/>
            <a:p>
              <a:pPr lvl="0"/>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মিজানুর রহমান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 </a:t>
              </a:r>
              <a:endPar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গাইবান্ধা সরকারি উচ্চ বালক বিদ্যালয়।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01717016140</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asrumijan@gmail.com</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565" y="1250038"/>
              <a:ext cx="2504177" cy="2385787"/>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Down Ribbon 5"/>
            <p:cNvSpPr/>
            <p:nvPr/>
          </p:nvSpPr>
          <p:spPr>
            <a:xfrm>
              <a:off x="3888804" y="535568"/>
              <a:ext cx="4109593" cy="825809"/>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err="1" smtClean="0">
                  <a:ln w="0"/>
                  <a:solidFill>
                    <a:schemeClr val="tx1"/>
                  </a:solidFill>
                  <a:latin typeface="NikoshBAN" panose="02000000000000000000" pitchFamily="2" charset="0"/>
                  <a:cs typeface="NikoshBAN" panose="02000000000000000000" pitchFamily="2" charset="0"/>
                </a:rPr>
                <a:t>পরিচিতি</a:t>
              </a:r>
              <a:r>
                <a:rPr lang="en-US" sz="5400" b="1" u="sng" dirty="0" smtClean="0">
                  <a:ln w="0"/>
                  <a:solidFill>
                    <a:schemeClr val="tx1"/>
                  </a:solidFill>
                  <a:latin typeface="NikoshBAN" panose="02000000000000000000" pitchFamily="2" charset="0"/>
                  <a:cs typeface="NikoshBAN" panose="02000000000000000000" pitchFamily="2" charset="0"/>
                </a:rPr>
                <a:t> </a:t>
              </a:r>
              <a:endParaRPr lang="en-US" sz="5400" b="1" u="sng" dirty="0">
                <a:ln w="0"/>
                <a:solidFill>
                  <a:schemeClr val="tx1"/>
                </a:solidFill>
                <a:latin typeface="NikoshBAN" panose="02000000000000000000" pitchFamily="2" charset="0"/>
                <a:cs typeface="NikoshBAN" panose="02000000000000000000" pitchFamily="2" charset="0"/>
              </a:endParaRPr>
            </a:p>
          </p:txBody>
        </p:sp>
      </p:grpSp>
      <p:sp>
        <p:nvSpPr>
          <p:cNvPr id="7" name="Rectangle 6"/>
          <p:cNvSpPr/>
          <p:nvPr/>
        </p:nvSpPr>
        <p:spPr>
          <a:xfrm>
            <a:off x="1098799" y="513796"/>
            <a:ext cx="3094117" cy="769441"/>
          </a:xfrm>
          <a:prstGeom prst="rect">
            <a:avLst/>
          </a:prstGeom>
        </p:spPr>
        <p:txBody>
          <a:bodyPr wrap="non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4" name="Rectangle 13"/>
          <p:cNvSpPr/>
          <p:nvPr/>
        </p:nvSpPr>
        <p:spPr>
          <a:xfrm>
            <a:off x="8236761" y="535568"/>
            <a:ext cx="2600392" cy="769441"/>
          </a:xfrm>
          <a:prstGeom prst="rect">
            <a:avLst/>
          </a:prstGeom>
        </p:spPr>
        <p:txBody>
          <a:bodyPr wrap="none">
            <a:spAutoFit/>
          </a:bodyPr>
          <a:lstStyle/>
          <a:p>
            <a:pPr lvl="0"/>
            <a:r>
              <a:rPr lang="en-US" sz="4400" b="1" u="sng" dirty="0" err="1" smtClean="0">
                <a:ln w="0"/>
                <a:latin typeface="NikoshBAN" panose="02000000000000000000" pitchFamily="2" charset="0"/>
                <a:cs typeface="NikoshBAN" panose="02000000000000000000" pitchFamily="2" charset="0"/>
              </a:rPr>
              <a:t>পাঠ</a:t>
            </a:r>
            <a:r>
              <a:rPr lang="bn-BD" sz="4400" b="1" u="sng" dirty="0" smtClean="0">
                <a:ln w="0"/>
                <a:latin typeface="NikoshBAN" panose="02000000000000000000" pitchFamily="2" charset="0"/>
                <a:cs typeface="NikoshBAN" panose="02000000000000000000" pitchFamily="2" charset="0"/>
              </a:rPr>
              <a:t>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cxnSp>
        <p:nvCxnSpPr>
          <p:cNvPr id="12" name="Straight Connector 11"/>
          <p:cNvCxnSpPr/>
          <p:nvPr/>
        </p:nvCxnSpPr>
        <p:spPr>
          <a:xfrm>
            <a:off x="6413868" y="1698499"/>
            <a:ext cx="44082" cy="4302251"/>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6" name="Straight Connector 15"/>
          <p:cNvCxnSpPr>
            <a:endCxn id="32" idx="4"/>
          </p:cNvCxnSpPr>
          <p:nvPr/>
        </p:nvCxnSpPr>
        <p:spPr>
          <a:xfrm>
            <a:off x="6698340" y="1994434"/>
            <a:ext cx="49235" cy="335097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100211" y="2159553"/>
            <a:ext cx="71208" cy="3361663"/>
          </a:xfrm>
          <a:prstGeom prst="line">
            <a:avLst/>
          </a:prstGeom>
          <a:ln w="57150"/>
        </p:spPr>
        <p:style>
          <a:lnRef idx="1">
            <a:schemeClr val="dk1"/>
          </a:lnRef>
          <a:fillRef idx="0">
            <a:schemeClr val="dk1"/>
          </a:fillRef>
          <a:effectRef idx="0">
            <a:schemeClr val="dk1"/>
          </a:effectRef>
          <a:fontRef idx="minor">
            <a:schemeClr val="tx1"/>
          </a:fontRef>
        </p:style>
      </p:cxnSp>
      <p:sp>
        <p:nvSpPr>
          <p:cNvPr id="29" name="Oval 28"/>
          <p:cNvSpPr/>
          <p:nvPr/>
        </p:nvSpPr>
        <p:spPr>
          <a:xfrm>
            <a:off x="6320999" y="1590104"/>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Oval 29"/>
          <p:cNvSpPr/>
          <p:nvPr/>
        </p:nvSpPr>
        <p:spPr>
          <a:xfrm>
            <a:off x="6365081" y="5978462"/>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6605471" y="1994434"/>
            <a:ext cx="185737" cy="12687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654706" y="5218530"/>
            <a:ext cx="185737" cy="12687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Oval 32"/>
          <p:cNvSpPr/>
          <p:nvPr/>
        </p:nvSpPr>
        <p:spPr>
          <a:xfrm>
            <a:off x="6088828" y="5515007"/>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6003131" y="2071395"/>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1012" y="1329178"/>
            <a:ext cx="2399373" cy="26102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3" name="Rectangle 22"/>
          <p:cNvSpPr/>
          <p:nvPr/>
        </p:nvSpPr>
        <p:spPr>
          <a:xfrm>
            <a:off x="7454196" y="4065329"/>
            <a:ext cx="4433004" cy="2554545"/>
          </a:xfrm>
          <a:prstGeom prst="rect">
            <a:avLst/>
          </a:prstGeom>
        </p:spPr>
        <p:txBody>
          <a:bodyPr wrap="square">
            <a:spAutoFit/>
          </a:bodyPr>
          <a:lstStyle/>
          <a:p>
            <a:pPr lvl="0"/>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১ম পত্র </a:t>
            </a:r>
          </a:p>
          <a:p>
            <a:pPr lvl="0"/>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৬ষ্ঠ  </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৫০ মিনিট </a:t>
            </a:r>
          </a:p>
          <a:p>
            <a:pPr lvl="0"/>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bn-BD"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১৫.০৫.১৫ খ্রিঃ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217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2000"/>
                                        <p:tgtEl>
                                          <p:spTgt spid="1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par>
                                <p:cTn id="23" presetID="6" presetClass="entr" presetSubtype="3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2000"/>
                                        <p:tgtEl>
                                          <p:spTgt spid="12"/>
                                        </p:tgtEl>
                                      </p:cBhvr>
                                    </p:animEffect>
                                  </p:childTnLst>
                                </p:cTn>
                              </p:par>
                              <p:par>
                                <p:cTn id="26" presetID="6" presetClass="entr" presetSubtype="32"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out)">
                                      <p:cBhvr>
                                        <p:cTn id="28" dur="2000"/>
                                        <p:tgtEl>
                                          <p:spTgt spid="16"/>
                                        </p:tgtEl>
                                      </p:cBhvr>
                                    </p:animEffect>
                                  </p:childTnLst>
                                </p:cTn>
                              </p:par>
                              <p:par>
                                <p:cTn id="29" presetID="6" presetClass="entr" presetSubtype="3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out)">
                                      <p:cBhvr>
                                        <p:cTn id="31" dur="2000"/>
                                        <p:tgtEl>
                                          <p:spTgt spid="17"/>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out)">
                                      <p:cBhvr>
                                        <p:cTn id="34" dur="2000"/>
                                        <p:tgtEl>
                                          <p:spTgt spid="2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out)">
                                      <p:cBhvr>
                                        <p:cTn id="37" dur="2000"/>
                                        <p:tgtEl>
                                          <p:spTgt spid="30"/>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circle(out)">
                                      <p:cBhvr>
                                        <p:cTn id="40" dur="2000"/>
                                        <p:tgtEl>
                                          <p:spTgt spid="31"/>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circle(out)">
                                      <p:cBhvr>
                                        <p:cTn id="43" dur="2000"/>
                                        <p:tgtEl>
                                          <p:spTgt spid="32"/>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circle(out)">
                                      <p:cBhvr>
                                        <p:cTn id="46" dur="2000"/>
                                        <p:tgtEl>
                                          <p:spTgt spid="33"/>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circle(out)">
                                      <p:cBhvr>
                                        <p:cTn id="49" dur="2000"/>
                                        <p:tgtEl>
                                          <p:spTgt spid="34"/>
                                        </p:tgtEl>
                                      </p:cBhvr>
                                    </p:animEffect>
                                  </p:childTnLst>
                                </p:cTn>
                              </p:par>
                              <p:par>
                                <p:cTn id="50" presetID="6" presetClass="entr" presetSubtype="32"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out)">
                                      <p:cBhvr>
                                        <p:cTn id="52" dur="2000"/>
                                        <p:tgtEl>
                                          <p:spTgt spid="22"/>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ircle(out)">
                                      <p:cBhvr>
                                        <p:cTn id="5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4" grpId="0"/>
      <p:bldP spid="29" grpId="0" animBg="1"/>
      <p:bldP spid="30" grpId="0" animBg="1"/>
      <p:bldP spid="31" grpId="0" animBg="1"/>
      <p:bldP spid="32" grpId="0" animBg="1"/>
      <p:bldP spid="33" grpId="0" animBg="1"/>
      <p:bldP spid="34"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989047" y="5260141"/>
            <a:ext cx="7745520" cy="707886"/>
          </a:xfrm>
          <a:prstGeom prst="rect">
            <a:avLst/>
          </a:prstGeom>
          <a:noFill/>
        </p:spPr>
        <p:txBody>
          <a:bodyPr wrap="square" rtlCol="0">
            <a:spAutoFit/>
          </a:bodyPr>
          <a:lstStyle/>
          <a:p>
            <a:r>
              <a:rPr lang="en-US" sz="4000" dirty="0" err="1" smtClean="0">
                <a:solidFill>
                  <a:prstClr val="black"/>
                </a:solidFill>
                <a:latin typeface="NikoshBAN" panose="02000000000000000000" pitchFamily="2" charset="0"/>
                <a:cs typeface="NikoshBAN" panose="02000000000000000000" pitchFamily="2" charset="0"/>
              </a:rPr>
              <a:t>i</a:t>
            </a:r>
            <a:r>
              <a:rPr lang="en-US" sz="4000" dirty="0" smtClean="0">
                <a:solidFill>
                  <a:prstClr val="black"/>
                </a:solidFill>
                <a:latin typeface="NikoshBAN" panose="02000000000000000000" pitchFamily="2" charset="0"/>
                <a:cs typeface="NikoshBAN" panose="02000000000000000000" pitchFamily="2" charset="0"/>
              </a:rPr>
              <a:t>.</a:t>
            </a:r>
            <a:r>
              <a:rPr lang="bn-BD" sz="4000" dirty="0" smtClean="0">
                <a:solidFill>
                  <a:prstClr val="black"/>
                </a:solidFill>
                <a:latin typeface="NikoshBAN" panose="02000000000000000000" pitchFamily="2" charset="0"/>
                <a:cs typeface="NikoshBAN" panose="02000000000000000000" pitchFamily="2" charset="0"/>
              </a:rPr>
              <a:t> </a:t>
            </a:r>
            <a:r>
              <a:rPr lang="bn-IN" sz="4000" dirty="0">
                <a:solidFill>
                  <a:prstClr val="black"/>
                </a:solidFill>
                <a:latin typeface="NikoshBAN" panose="02000000000000000000" pitchFamily="2" charset="0"/>
                <a:cs typeface="NikoshBAN" panose="02000000000000000000" pitchFamily="2" charset="0"/>
              </a:rPr>
              <a:t>ব্যর্থতা </a:t>
            </a:r>
            <a:r>
              <a:rPr lang="bn-BD" sz="4000" dirty="0" smtClean="0">
                <a:solidFill>
                  <a:prstClr val="black"/>
                </a:solidFill>
                <a:latin typeface="NikoshBAN" panose="02000000000000000000" pitchFamily="2" charset="0"/>
                <a:cs typeface="NikoshBAN" panose="02000000000000000000" pitchFamily="2" charset="0"/>
              </a:rPr>
              <a:t>        </a:t>
            </a:r>
            <a:r>
              <a:rPr lang="en-US" sz="4000" dirty="0" smtClean="0">
                <a:solidFill>
                  <a:prstClr val="black"/>
                </a:solidFill>
                <a:latin typeface="NikoshBAN" panose="02000000000000000000" pitchFamily="2" charset="0"/>
                <a:cs typeface="NikoshBAN" panose="02000000000000000000" pitchFamily="2" charset="0"/>
              </a:rPr>
              <a:t>ii.</a:t>
            </a:r>
            <a:r>
              <a:rPr lang="bn-IN" sz="4000" dirty="0" smtClean="0">
                <a:solidFill>
                  <a:prstClr val="black"/>
                </a:solidFill>
                <a:latin typeface="NikoshBAN" panose="02000000000000000000" pitchFamily="2" charset="0"/>
                <a:cs typeface="NikoshBAN" panose="02000000000000000000" pitchFamily="2" charset="0"/>
              </a:rPr>
              <a:t> </a:t>
            </a:r>
            <a:r>
              <a:rPr lang="bn-IN" sz="4000" dirty="0">
                <a:solidFill>
                  <a:prstClr val="black"/>
                </a:solidFill>
                <a:latin typeface="NikoshBAN" panose="02000000000000000000" pitchFamily="2" charset="0"/>
                <a:cs typeface="NikoshBAN" panose="02000000000000000000" pitchFamily="2" charset="0"/>
              </a:rPr>
              <a:t>লজ্জা </a:t>
            </a:r>
            <a:r>
              <a:rPr lang="bn-BD" sz="4000" dirty="0" smtClean="0">
                <a:solidFill>
                  <a:prstClr val="black"/>
                </a:solidFill>
                <a:latin typeface="NikoshBAN" panose="02000000000000000000" pitchFamily="2" charset="0"/>
                <a:cs typeface="NikoshBAN" panose="02000000000000000000" pitchFamily="2" charset="0"/>
              </a:rPr>
              <a:t>         </a:t>
            </a:r>
            <a:r>
              <a:rPr lang="en-US" sz="4000" dirty="0" smtClean="0">
                <a:solidFill>
                  <a:prstClr val="black"/>
                </a:solidFill>
                <a:latin typeface="NikoshBAN" panose="02000000000000000000" pitchFamily="2" charset="0"/>
                <a:cs typeface="NikoshBAN" panose="02000000000000000000" pitchFamily="2" charset="0"/>
              </a:rPr>
              <a:t>iii</a:t>
            </a:r>
            <a:r>
              <a:rPr lang="en-US" sz="4000" dirty="0">
                <a:solidFill>
                  <a:prstClr val="black"/>
                </a:solidFill>
                <a:latin typeface="NikoshBAN" panose="02000000000000000000" pitchFamily="2" charset="0"/>
                <a:cs typeface="NikoshBAN" panose="02000000000000000000" pitchFamily="2" charset="0"/>
              </a:rPr>
              <a:t>. </a:t>
            </a:r>
            <a:r>
              <a:rPr lang="bn-IN" sz="4000" dirty="0">
                <a:solidFill>
                  <a:prstClr val="black"/>
                </a:solidFill>
                <a:latin typeface="NikoshBAN" panose="02000000000000000000" pitchFamily="2" charset="0"/>
                <a:cs typeface="NikoshBAN" panose="02000000000000000000" pitchFamily="2" charset="0"/>
              </a:rPr>
              <a:t>মর্যাদাহানি </a:t>
            </a:r>
            <a:r>
              <a:rPr lang="bn-BD" sz="4000" dirty="0" smtClean="0">
                <a:solidFill>
                  <a:prstClr val="black"/>
                </a:solidFill>
                <a:latin typeface="NikoshBAN" panose="02000000000000000000" pitchFamily="2" charset="0"/>
                <a:cs typeface="NikoshBAN" panose="02000000000000000000" pitchFamily="2" charset="0"/>
              </a:rPr>
              <a:t> </a:t>
            </a:r>
            <a:endParaRPr lang="en-US" sz="4000" dirty="0">
              <a:solidFill>
                <a:prstClr val="black"/>
              </a:solidFill>
              <a:latin typeface="NikoshBAN" panose="02000000000000000000" pitchFamily="2" charset="0"/>
              <a:cs typeface="NikoshBAN" panose="02000000000000000000" pitchFamily="2" charset="0"/>
            </a:endParaRPr>
          </a:p>
        </p:txBody>
      </p:sp>
      <p:sp>
        <p:nvSpPr>
          <p:cNvPr id="43" name="TextBox 42"/>
          <p:cNvSpPr txBox="1"/>
          <p:nvPr/>
        </p:nvSpPr>
        <p:spPr>
          <a:xfrm>
            <a:off x="3691304" y="3933108"/>
            <a:ext cx="1658618"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খ. </a:t>
            </a:r>
            <a:r>
              <a:rPr lang="bn-BD" sz="3200" dirty="0" smtClean="0">
                <a:solidFill>
                  <a:prstClr val="black"/>
                </a:solidFill>
                <a:latin typeface="NikoshBAN" panose="02000000000000000000" pitchFamily="2" charset="0"/>
                <a:cs typeface="NikoshBAN" panose="02000000000000000000" pitchFamily="2" charset="0"/>
              </a:rPr>
              <a:t>চিলের </a:t>
            </a:r>
            <a:endParaRPr lang="en-US" sz="3200" dirty="0">
              <a:solidFill>
                <a:prstClr val="black"/>
              </a:solidFill>
              <a:latin typeface="NikoshBAN" panose="02000000000000000000" pitchFamily="2" charset="0"/>
              <a:cs typeface="NikoshBAN" panose="02000000000000000000" pitchFamily="2" charset="0"/>
            </a:endParaRPr>
          </a:p>
        </p:txBody>
      </p:sp>
      <p:sp>
        <p:nvSpPr>
          <p:cNvPr id="44" name="TextBox 43"/>
          <p:cNvSpPr txBox="1"/>
          <p:nvPr/>
        </p:nvSpPr>
        <p:spPr>
          <a:xfrm>
            <a:off x="6130542" y="3941435"/>
            <a:ext cx="2058113" cy="584775"/>
          </a:xfrm>
          <a:prstGeom prst="rect">
            <a:avLst/>
          </a:prstGeom>
          <a:blipFill>
            <a:blip r:embed="rId5">
              <a:extLst>
                <a:ext uri="{28A0092B-C50C-407E-A947-70E740481C1C}">
                  <a14:useLocalDpi xmlns:a14="http://schemas.microsoft.com/office/drawing/2010/main" val="0"/>
                </a:ext>
              </a:extLst>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গ. </a:t>
            </a:r>
            <a:r>
              <a:rPr lang="bn-BD" sz="3200" dirty="0" smtClean="0">
                <a:solidFill>
                  <a:prstClr val="black"/>
                </a:solidFill>
                <a:latin typeface="NikoshBAN" panose="02000000000000000000" pitchFamily="2" charset="0"/>
                <a:cs typeface="NikoshBAN" panose="02000000000000000000" pitchFamily="2" charset="0"/>
              </a:rPr>
              <a:t>কাকাতুয়ার </a:t>
            </a:r>
            <a:endParaRPr lang="en-US" sz="3200" dirty="0">
              <a:solidFill>
                <a:prstClr val="black"/>
              </a:solidFill>
              <a:latin typeface="NikoshBAN" panose="02000000000000000000" pitchFamily="2" charset="0"/>
              <a:cs typeface="NikoshBAN" panose="02000000000000000000" pitchFamily="2" charset="0"/>
            </a:endParaRPr>
          </a:p>
        </p:txBody>
      </p:sp>
      <p:sp>
        <p:nvSpPr>
          <p:cNvPr id="45" name="TextBox 44"/>
          <p:cNvSpPr txBox="1"/>
          <p:nvPr/>
        </p:nvSpPr>
        <p:spPr>
          <a:xfrm>
            <a:off x="989047" y="3949643"/>
            <a:ext cx="1788869" cy="58477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ক. </a:t>
            </a:r>
            <a:r>
              <a:rPr lang="bn-BD" sz="3200" dirty="0" smtClean="0">
                <a:solidFill>
                  <a:prstClr val="black"/>
                </a:solidFill>
                <a:latin typeface="NikoshBAN" panose="02000000000000000000" pitchFamily="2" charset="0"/>
                <a:cs typeface="NikoshBAN" panose="02000000000000000000" pitchFamily="2" charset="0"/>
              </a:rPr>
              <a:t>শকুনের </a:t>
            </a:r>
            <a:endParaRPr lang="en-US" sz="3200" dirty="0">
              <a:solidFill>
                <a:prstClr val="black"/>
              </a:solidFill>
              <a:latin typeface="NikoshBAN" panose="02000000000000000000" pitchFamily="2" charset="0"/>
              <a:cs typeface="NikoshBAN" panose="02000000000000000000" pitchFamily="2" charset="0"/>
            </a:endParaRPr>
          </a:p>
        </p:txBody>
      </p:sp>
      <p:sp>
        <p:nvSpPr>
          <p:cNvPr id="61" name="TextBox 60"/>
          <p:cNvSpPr txBox="1"/>
          <p:nvPr/>
        </p:nvSpPr>
        <p:spPr>
          <a:xfrm>
            <a:off x="8888145" y="3949643"/>
            <a:ext cx="2098302" cy="584775"/>
          </a:xfrm>
          <a:prstGeom prst="rect">
            <a:avLst/>
          </a:prstGeom>
          <a:blipFill>
            <a:blip r:embed="rId6">
              <a:extLst>
                <a:ext uri="{28A0092B-C50C-407E-A947-70E740481C1C}">
                  <a14:useLocalDpi xmlns:a14="http://schemas.microsoft.com/office/drawing/2010/main" val="0"/>
                </a:ext>
              </a:extLst>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ঘ. </a:t>
            </a:r>
            <a:r>
              <a:rPr lang="bn-BD" sz="3200" dirty="0" smtClean="0">
                <a:solidFill>
                  <a:prstClr val="black"/>
                </a:solidFill>
                <a:latin typeface="NikoshBAN" panose="02000000000000000000" pitchFamily="2" charset="0"/>
                <a:cs typeface="NikoshBAN" panose="02000000000000000000" pitchFamily="2" charset="0"/>
              </a:rPr>
              <a:t>পাতিহাঁসের </a:t>
            </a:r>
            <a:endParaRPr lang="en-US" sz="3200" dirty="0">
              <a:solidFill>
                <a:prstClr val="black"/>
              </a:solidFill>
              <a:latin typeface="NikoshBAN" panose="02000000000000000000" pitchFamily="2" charset="0"/>
              <a:cs typeface="NikoshBAN" panose="02000000000000000000" pitchFamily="2" charset="0"/>
            </a:endParaRPr>
          </a:p>
        </p:txBody>
      </p:sp>
      <p:sp>
        <p:nvSpPr>
          <p:cNvPr id="67" name="TextBox 66"/>
          <p:cNvSpPr txBox="1"/>
          <p:nvPr/>
        </p:nvSpPr>
        <p:spPr>
          <a:xfrm>
            <a:off x="3691304" y="6003839"/>
            <a:ext cx="1416669"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খ. </a:t>
            </a:r>
            <a:r>
              <a:rPr lang="en-US" sz="3200" dirty="0" smtClean="0">
                <a:solidFill>
                  <a:prstClr val="black"/>
                </a:solidFill>
                <a:latin typeface="NikoshBAN" panose="02000000000000000000" pitchFamily="2" charset="0"/>
                <a:cs typeface="NikoshBAN" panose="02000000000000000000" pitchFamily="2" charset="0"/>
              </a:rPr>
              <a:t>ii</a:t>
            </a:r>
            <a:endParaRPr lang="en-US" sz="3200" dirty="0">
              <a:solidFill>
                <a:prstClr val="black"/>
              </a:solidFill>
              <a:latin typeface="NikoshBAN" panose="02000000000000000000" pitchFamily="2" charset="0"/>
              <a:cs typeface="NikoshBAN" panose="02000000000000000000" pitchFamily="2" charset="0"/>
            </a:endParaRPr>
          </a:p>
        </p:txBody>
      </p:sp>
      <p:sp>
        <p:nvSpPr>
          <p:cNvPr id="68" name="TextBox 67"/>
          <p:cNvSpPr txBox="1"/>
          <p:nvPr/>
        </p:nvSpPr>
        <p:spPr>
          <a:xfrm>
            <a:off x="6021362" y="6000856"/>
            <a:ext cx="1426606" cy="584775"/>
          </a:xfrm>
          <a:prstGeom prst="rect">
            <a:avLst/>
          </a:prstGeom>
          <a:blipFill>
            <a:blip r:embed="rId5">
              <a:extLst>
                <a:ext uri="{28A0092B-C50C-407E-A947-70E740481C1C}">
                  <a14:useLocalDpi xmlns:a14="http://schemas.microsoft.com/office/drawing/2010/main" val="0"/>
                </a:ext>
              </a:extLst>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গ. </a:t>
            </a:r>
            <a:r>
              <a:rPr lang="en-US" sz="3200" dirty="0">
                <a:solidFill>
                  <a:prstClr val="black"/>
                </a:solidFill>
                <a:latin typeface="NikoshBAN" panose="02000000000000000000" pitchFamily="2" charset="0"/>
                <a:cs typeface="NikoshBAN" panose="02000000000000000000" pitchFamily="2" charset="0"/>
              </a:rPr>
              <a:t>i</a:t>
            </a:r>
            <a:r>
              <a:rPr lang="bn-BD" sz="3200" dirty="0" smtClean="0">
                <a:solidFill>
                  <a:prstClr val="black"/>
                </a:solidFill>
                <a:latin typeface="NikoshBAN" panose="02000000000000000000" pitchFamily="2" charset="0"/>
                <a:cs typeface="NikoshBAN" panose="02000000000000000000" pitchFamily="2" charset="0"/>
              </a:rPr>
              <a:t>ও </a:t>
            </a:r>
            <a:r>
              <a:rPr lang="en-US" sz="3200" dirty="0" smtClean="0">
                <a:solidFill>
                  <a:prstClr val="black"/>
                </a:solidFill>
                <a:latin typeface="NikoshBAN" panose="02000000000000000000" pitchFamily="2" charset="0"/>
                <a:cs typeface="NikoshBAN" panose="02000000000000000000" pitchFamily="2" charset="0"/>
              </a:rPr>
              <a:t>ii</a:t>
            </a:r>
            <a:endParaRPr lang="en-US" sz="3200" dirty="0">
              <a:solidFill>
                <a:prstClr val="black"/>
              </a:solidFill>
              <a:latin typeface="NikoshBAN" panose="02000000000000000000" pitchFamily="2" charset="0"/>
              <a:cs typeface="NikoshBAN" panose="02000000000000000000" pitchFamily="2" charset="0"/>
            </a:endParaRPr>
          </a:p>
        </p:txBody>
      </p:sp>
      <p:sp>
        <p:nvSpPr>
          <p:cNvPr id="69" name="TextBox 68"/>
          <p:cNvSpPr txBox="1"/>
          <p:nvPr/>
        </p:nvSpPr>
        <p:spPr>
          <a:xfrm>
            <a:off x="989047" y="6020374"/>
            <a:ext cx="1426607" cy="584775"/>
          </a:xfrm>
          <a:prstGeom prst="rect">
            <a:avLst/>
          </a:prstGeom>
          <a:blipFill>
            <a:blip r:embed="rId7">
              <a:extLst>
                <a:ext uri="{28A0092B-C50C-407E-A947-70E740481C1C}">
                  <a14:useLocalDpi xmlns:a14="http://schemas.microsoft.com/office/drawing/2010/main" val="0"/>
                </a:ext>
              </a:extLst>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ক. </a:t>
            </a:r>
            <a:r>
              <a:rPr lang="en-US" sz="3200" dirty="0" err="1">
                <a:solidFill>
                  <a:prstClr val="black"/>
                </a:solidFill>
                <a:latin typeface="NikoshBAN" panose="02000000000000000000" pitchFamily="2" charset="0"/>
                <a:cs typeface="NikoshBAN" panose="02000000000000000000" pitchFamily="2" charset="0"/>
              </a:rPr>
              <a:t>i</a:t>
            </a:r>
            <a:endParaRPr lang="en-US" sz="3200" dirty="0">
              <a:solidFill>
                <a:prstClr val="black"/>
              </a:solidFill>
              <a:latin typeface="NikoshBAN" panose="02000000000000000000" pitchFamily="2" charset="0"/>
              <a:cs typeface="NikoshBAN" panose="02000000000000000000" pitchFamily="2" charset="0"/>
            </a:endParaRPr>
          </a:p>
        </p:txBody>
      </p:sp>
      <p:sp>
        <p:nvSpPr>
          <p:cNvPr id="70" name="TextBox 69"/>
          <p:cNvSpPr txBox="1"/>
          <p:nvPr/>
        </p:nvSpPr>
        <p:spPr>
          <a:xfrm>
            <a:off x="8451417" y="6015212"/>
            <a:ext cx="1688870" cy="584775"/>
          </a:xfrm>
          <a:prstGeom prst="rect">
            <a:avLst/>
          </a:prstGeom>
          <a:blipFill>
            <a:blip r:embed="rId8">
              <a:extLst>
                <a:ext uri="{28A0092B-C50C-407E-A947-70E740481C1C}">
                  <a14:useLocalDpi xmlns:a14="http://schemas.microsoft.com/office/drawing/2010/main" val="0"/>
                </a:ext>
              </a:extLst>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ঘ. </a:t>
            </a:r>
            <a:r>
              <a:rPr lang="en-US" sz="3200" dirty="0" smtClean="0">
                <a:solidFill>
                  <a:prstClr val="black"/>
                </a:solidFill>
                <a:latin typeface="NikoshBAN" panose="02000000000000000000" pitchFamily="2" charset="0"/>
                <a:cs typeface="NikoshBAN" panose="02000000000000000000" pitchFamily="2" charset="0"/>
              </a:rPr>
              <a:t>ii</a:t>
            </a:r>
            <a:r>
              <a:rPr lang="bn-BD" sz="3200" dirty="0">
                <a:solidFill>
                  <a:prstClr val="black"/>
                </a:solidFill>
                <a:latin typeface="NikoshBAN" panose="02000000000000000000" pitchFamily="2" charset="0"/>
                <a:cs typeface="NikoshBAN" panose="02000000000000000000" pitchFamily="2" charset="0"/>
              </a:rPr>
              <a:t> </a:t>
            </a:r>
            <a:r>
              <a:rPr lang="bn-BD" sz="3200" dirty="0" smtClean="0">
                <a:solidFill>
                  <a:prstClr val="black"/>
                </a:solidFill>
                <a:latin typeface="NikoshBAN" panose="02000000000000000000" pitchFamily="2" charset="0"/>
                <a:cs typeface="NikoshBAN" panose="02000000000000000000" pitchFamily="2" charset="0"/>
              </a:rPr>
              <a:t>ও </a:t>
            </a:r>
            <a:r>
              <a:rPr lang="en-US" sz="3200" dirty="0" smtClean="0">
                <a:solidFill>
                  <a:prstClr val="black"/>
                </a:solidFill>
                <a:latin typeface="NikoshBAN" panose="02000000000000000000" pitchFamily="2" charset="0"/>
                <a:cs typeface="NikoshBAN" panose="02000000000000000000" pitchFamily="2" charset="0"/>
              </a:rPr>
              <a:t>iii</a:t>
            </a:r>
            <a:endParaRPr lang="en-US" sz="3200" dirty="0">
              <a:solidFill>
                <a:prstClr val="black"/>
              </a:solidFill>
              <a:latin typeface="NikoshBAN" panose="02000000000000000000" pitchFamily="2" charset="0"/>
              <a:cs typeface="NikoshBAN" panose="02000000000000000000" pitchFamily="2" charset="0"/>
            </a:endParaRPr>
          </a:p>
        </p:txBody>
      </p:sp>
      <p:sp>
        <p:nvSpPr>
          <p:cNvPr id="72" name="TextBox 71"/>
          <p:cNvSpPr txBox="1"/>
          <p:nvPr/>
        </p:nvSpPr>
        <p:spPr>
          <a:xfrm>
            <a:off x="9047572" y="2683524"/>
            <a:ext cx="2770934" cy="584775"/>
          </a:xfrm>
          <a:prstGeom prst="rect">
            <a:avLst/>
          </a:prstGeom>
          <a:blipFill>
            <a:blip r:embed="rId9">
              <a:extLst>
                <a:ext uri="{28A0092B-C50C-407E-A947-70E740481C1C}">
                  <a14:useLocalDpi xmlns:a14="http://schemas.microsoft.com/office/drawing/2010/main" val="0"/>
                </a:ext>
              </a:extLst>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উত্তর সঠিক হয়েছে </a:t>
            </a:r>
            <a:endParaRPr lang="en-US" sz="3200" dirty="0">
              <a:solidFill>
                <a:prstClr val="black"/>
              </a:solidFill>
              <a:latin typeface="NikoshBAN" panose="02000000000000000000" pitchFamily="2" charset="0"/>
              <a:cs typeface="NikoshBAN" panose="02000000000000000000" pitchFamily="2" charset="0"/>
            </a:endParaRPr>
          </a:p>
        </p:txBody>
      </p:sp>
      <p:sp>
        <p:nvSpPr>
          <p:cNvPr id="21" name="TextBox 20"/>
          <p:cNvSpPr txBox="1"/>
          <p:nvPr/>
        </p:nvSpPr>
        <p:spPr>
          <a:xfrm>
            <a:off x="1712288" y="272962"/>
            <a:ext cx="10125737" cy="1754326"/>
          </a:xfrm>
          <a:prstGeom prst="rect">
            <a:avLst/>
          </a:prstGeom>
          <a:noFill/>
          <a:ln w="57150">
            <a:solidFill>
              <a:schemeClr val="accent2">
                <a:lumMod val="75000"/>
              </a:schemeClr>
            </a:solidFill>
          </a:ln>
        </p:spPr>
        <p:txBody>
          <a:bodyPr wrap="square" rtlCol="0">
            <a:spAutoFit/>
          </a:bodyPr>
          <a:lstStyle/>
          <a:p>
            <a:r>
              <a:rPr lang="bn-IN" sz="3600" dirty="0" smtClean="0">
                <a:solidFill>
                  <a:srgbClr val="00B050"/>
                </a:solidFill>
                <a:latin typeface="NikoshBAN" panose="02000000000000000000" pitchFamily="2" charset="0"/>
                <a:cs typeface="NikoshBAN" panose="02000000000000000000" pitchFamily="2" charset="0"/>
              </a:rPr>
              <a:t>মাসুম গরিব প</a:t>
            </a:r>
            <a:r>
              <a:rPr lang="bn-BD" sz="3600" dirty="0" smtClean="0">
                <a:solidFill>
                  <a:srgbClr val="00B050"/>
                </a:solidFill>
                <a:latin typeface="NikoshBAN" panose="02000000000000000000" pitchFamily="2" charset="0"/>
                <a:cs typeface="NikoshBAN" panose="02000000000000000000" pitchFamily="2" charset="0"/>
              </a:rPr>
              <a:t>রি</a:t>
            </a:r>
            <a:r>
              <a:rPr lang="bn-IN" sz="3600" dirty="0" smtClean="0">
                <a:solidFill>
                  <a:srgbClr val="00B050"/>
                </a:solidFill>
                <a:latin typeface="NikoshBAN" panose="02000000000000000000" pitchFamily="2" charset="0"/>
                <a:cs typeface="NikoshBAN" panose="02000000000000000000" pitchFamily="2" charset="0"/>
              </a:rPr>
              <a:t>বারের সন্তান । অর্থবান বাবার বখে যাওয়া একমাত্র ছেলে পিপুল মাসুমকে এই বলে শাসিয়ে দেয় যে চেয়ারম্যান নির্বাচনে প্রতিদ্বন্দী</a:t>
            </a:r>
            <a:endParaRPr lang="bn-BD" sz="3600" dirty="0" smtClean="0">
              <a:solidFill>
                <a:srgbClr val="00B050"/>
              </a:solidFill>
              <a:latin typeface="NikoshBAN" panose="02000000000000000000" pitchFamily="2" charset="0"/>
              <a:cs typeface="NikoshBAN" panose="02000000000000000000" pitchFamily="2" charset="0"/>
            </a:endParaRPr>
          </a:p>
          <a:p>
            <a:r>
              <a:rPr lang="bn-IN" sz="3600" dirty="0" smtClean="0">
                <a:solidFill>
                  <a:srgbClr val="00B050"/>
                </a:solidFill>
                <a:latin typeface="NikoshBAN" panose="02000000000000000000" pitchFamily="2" charset="0"/>
                <a:cs typeface="NikoshBAN" panose="02000000000000000000" pitchFamily="2" charset="0"/>
              </a:rPr>
              <a:t>হলে তাকে জীবনের তরে শেষ করে দেয়া হবে । </a:t>
            </a:r>
            <a:endParaRPr lang="en-US" sz="3600" dirty="0">
              <a:solidFill>
                <a:srgbClr val="00B050"/>
              </a:solidFill>
              <a:latin typeface="NikoshBAN" panose="02000000000000000000" pitchFamily="2" charset="0"/>
              <a:cs typeface="NikoshBAN" panose="02000000000000000000" pitchFamily="2" charset="0"/>
            </a:endParaRPr>
          </a:p>
        </p:txBody>
      </p:sp>
      <p:sp>
        <p:nvSpPr>
          <p:cNvPr id="22" name="Rectangle 21"/>
          <p:cNvSpPr/>
          <p:nvPr/>
        </p:nvSpPr>
        <p:spPr>
          <a:xfrm>
            <a:off x="509369" y="2101790"/>
            <a:ext cx="11309137" cy="584775"/>
          </a:xfrm>
          <a:prstGeom prst="rect">
            <a:avLst/>
          </a:prstGeom>
        </p:spPr>
        <p:txBody>
          <a:bodyPr wrap="square">
            <a:spAutoFit/>
          </a:bodyPr>
          <a:lstStyle/>
          <a:p>
            <a:r>
              <a:rPr lang="bn-IN" sz="3200" b="1" u="sng" dirty="0" smtClean="0">
                <a:solidFill>
                  <a:schemeClr val="accent2">
                    <a:lumMod val="50000"/>
                  </a:schemeClr>
                </a:solidFill>
                <a:latin typeface="NikoshBAN" panose="02000000000000000000" pitchFamily="2" charset="0"/>
                <a:cs typeface="NikoshBAN" panose="02000000000000000000" pitchFamily="2" charset="0"/>
              </a:rPr>
              <a:t>  উদ্দীপকের </a:t>
            </a:r>
            <a:r>
              <a:rPr lang="bn-IN" sz="3200" b="1" u="sng" dirty="0">
                <a:solidFill>
                  <a:schemeClr val="accent2">
                    <a:lumMod val="50000"/>
                  </a:schemeClr>
                </a:solidFill>
                <a:latin typeface="NikoshBAN" panose="02000000000000000000" pitchFamily="2" charset="0"/>
                <a:cs typeface="NikoshBAN" panose="02000000000000000000" pitchFamily="2" charset="0"/>
              </a:rPr>
              <a:t>আলোকে নিচের প্রশ্ন দুটির উত্তর </a:t>
            </a:r>
            <a:r>
              <a:rPr lang="bn-IN" sz="3200" b="1" u="sng" dirty="0" smtClean="0">
                <a:solidFill>
                  <a:schemeClr val="accent2">
                    <a:lumMod val="50000"/>
                  </a:schemeClr>
                </a:solidFill>
                <a:latin typeface="NikoshBAN" panose="02000000000000000000" pitchFamily="2" charset="0"/>
                <a:cs typeface="NikoshBAN" panose="02000000000000000000" pitchFamily="2" charset="0"/>
              </a:rPr>
              <a:t>দাও (অ্যাকশন বাটন ব্যবহার করে )।   </a:t>
            </a:r>
            <a:endParaRPr lang="en-US" sz="32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23" name="Rectangle 22"/>
          <p:cNvSpPr/>
          <p:nvPr/>
        </p:nvSpPr>
        <p:spPr>
          <a:xfrm>
            <a:off x="432738" y="2600126"/>
            <a:ext cx="7851453" cy="1323439"/>
          </a:xfrm>
          <a:prstGeom prst="rect">
            <a:avLst/>
          </a:prstGeom>
        </p:spPr>
        <p:txBody>
          <a:bodyPr wrap="square">
            <a:spAutoFit/>
          </a:bodyPr>
          <a:lstStyle/>
          <a:p>
            <a:pPr marL="571500" indent="-571500">
              <a:buFont typeface="Wingdings" panose="05000000000000000000" pitchFamily="2" charset="2"/>
              <a:buChar char="v"/>
            </a:pPr>
            <a:r>
              <a:rPr lang="bn-IN"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উদ্দীপকের পিপুলের আচরণের সঙ্গে  ‘সভা ’</a:t>
            </a:r>
            <a:endParaRPr lang="bn-BD"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a:p>
            <a:r>
              <a:rPr lang="bn-BD"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IN"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কবিতার কোন পাখিটির মিল  রয়েছে --  </a:t>
            </a:r>
            <a:endParaRPr lang="bn-IN"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4" name="Rectangle 23"/>
          <p:cNvSpPr/>
          <p:nvPr/>
        </p:nvSpPr>
        <p:spPr>
          <a:xfrm>
            <a:off x="683290" y="4587636"/>
            <a:ext cx="10621819"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মাসুম পিপুলের প্রতিদ্বন্দী হলে ‘সভা’ কবিতা অনুযায়ী পিপুলের হবে -----</a:t>
            </a:r>
            <a:endParaRPr lang="en-US"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086289" y="2658003"/>
            <a:ext cx="2751736" cy="646331"/>
          </a:xfrm>
          <a:prstGeom prst="rect">
            <a:avLst/>
          </a:prstGeom>
          <a:blipFill>
            <a:blip r:embed="rId10">
              <a:extLst>
                <a:ext uri="{28A0092B-C50C-407E-A947-70E740481C1C}">
                  <a14:useLocalDpi xmlns:a14="http://schemas.microsoft.com/office/drawing/2010/main" val="0"/>
                </a:ext>
              </a:extLst>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25" name="TextBox 24"/>
          <p:cNvSpPr txBox="1"/>
          <p:nvPr/>
        </p:nvSpPr>
        <p:spPr>
          <a:xfrm>
            <a:off x="159609" y="649927"/>
            <a:ext cx="1552679" cy="707886"/>
          </a:xfrm>
          <a:prstGeom prst="rect">
            <a:avLst/>
          </a:prstGeom>
          <a:noFill/>
        </p:spPr>
        <p:txBody>
          <a:bodyPr wrap="square" rtlCol="0">
            <a:spAutoFit/>
          </a:bodyPr>
          <a:lstStyle/>
          <a:p>
            <a:r>
              <a:rPr lang="bn-IN" sz="4000" b="1" u="sng" dirty="0" smtClean="0">
                <a:solidFill>
                  <a:srgbClr val="00B050"/>
                </a:solidFill>
                <a:latin typeface="NikoshBAN" panose="02000000000000000000" pitchFamily="2" charset="0"/>
                <a:cs typeface="NikoshBAN" panose="02000000000000000000" pitchFamily="2" charset="0"/>
              </a:rPr>
              <a:t>উদ্দীপক</a:t>
            </a:r>
            <a:endParaRPr lang="en-US" sz="4000" b="1" u="sng"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7630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8"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Effect transition="in" filter="fade">
                                      <p:cBhvr>
                                        <p:cTn id="16" dur="500"/>
                                        <p:tgtEl>
                                          <p:spTgt spid="62"/>
                                        </p:tgtEl>
                                      </p:cBhvr>
                                    </p:animEffect>
                                  </p:childTnLst>
                                </p:cTn>
                              </p:par>
                              <p:par>
                                <p:cTn id="17" presetID="53" presetClass="entr" presetSubtype="16" fill="hold" grpId="4"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fltVal val="0"/>
                                          </p:val>
                                        </p:tav>
                                        <p:tav tm="100000">
                                          <p:val>
                                            <p:strVal val="#ppt_w"/>
                                          </p:val>
                                        </p:tav>
                                      </p:tavLst>
                                    </p:anim>
                                    <p:anim calcmode="lin" valueType="num">
                                      <p:cBhvr>
                                        <p:cTn id="55" dur="500" fill="hold"/>
                                        <p:tgtEl>
                                          <p:spTgt spid="68"/>
                                        </p:tgtEl>
                                        <p:attrNameLst>
                                          <p:attrName>ppt_h</p:attrName>
                                        </p:attrNameLst>
                                      </p:cBhvr>
                                      <p:tavLst>
                                        <p:tav tm="0">
                                          <p:val>
                                            <p:fltVal val="0"/>
                                          </p:val>
                                        </p:tav>
                                        <p:tav tm="100000">
                                          <p:val>
                                            <p:strVal val="#ppt_h"/>
                                          </p:val>
                                        </p:tav>
                                      </p:tavLst>
                                    </p:anim>
                                    <p:animEffect transition="in" filter="fade">
                                      <p:cBhvr>
                                        <p:cTn id="56" dur="500"/>
                                        <p:tgtEl>
                                          <p:spTgt spid="6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p:cTn id="59" dur="500" fill="hold"/>
                                        <p:tgtEl>
                                          <p:spTgt spid="69"/>
                                        </p:tgtEl>
                                        <p:attrNameLst>
                                          <p:attrName>ppt_w</p:attrName>
                                        </p:attrNameLst>
                                      </p:cBhvr>
                                      <p:tavLst>
                                        <p:tav tm="0">
                                          <p:val>
                                            <p:fltVal val="0"/>
                                          </p:val>
                                        </p:tav>
                                        <p:tav tm="100000">
                                          <p:val>
                                            <p:strVal val="#ppt_w"/>
                                          </p:val>
                                        </p:tav>
                                      </p:tavLst>
                                    </p:anim>
                                    <p:anim calcmode="lin" valueType="num">
                                      <p:cBhvr>
                                        <p:cTn id="60" dur="500" fill="hold"/>
                                        <p:tgtEl>
                                          <p:spTgt spid="69"/>
                                        </p:tgtEl>
                                        <p:attrNameLst>
                                          <p:attrName>ppt_h</p:attrName>
                                        </p:attrNameLst>
                                      </p:cBhvr>
                                      <p:tavLst>
                                        <p:tav tm="0">
                                          <p:val>
                                            <p:fltVal val="0"/>
                                          </p:val>
                                        </p:tav>
                                        <p:tav tm="100000">
                                          <p:val>
                                            <p:strVal val="#ppt_h"/>
                                          </p:val>
                                        </p:tav>
                                      </p:tavLst>
                                    </p:anim>
                                    <p:animEffect transition="in" filter="fade">
                                      <p:cBhvr>
                                        <p:cTn id="61" dur="500"/>
                                        <p:tgtEl>
                                          <p:spTgt spid="6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 calcmode="lin" valueType="num">
                                      <p:cBhvr>
                                        <p:cTn id="64" dur="500" fill="hold"/>
                                        <p:tgtEl>
                                          <p:spTgt spid="70"/>
                                        </p:tgtEl>
                                        <p:attrNameLst>
                                          <p:attrName>ppt_w</p:attrName>
                                        </p:attrNameLst>
                                      </p:cBhvr>
                                      <p:tavLst>
                                        <p:tav tm="0">
                                          <p:val>
                                            <p:fltVal val="0"/>
                                          </p:val>
                                        </p:tav>
                                        <p:tav tm="100000">
                                          <p:val>
                                            <p:strVal val="#ppt_w"/>
                                          </p:val>
                                        </p:tav>
                                      </p:tavLst>
                                    </p:anim>
                                    <p:anim calcmode="lin" valueType="num">
                                      <p:cBhvr>
                                        <p:cTn id="65" dur="500" fill="hold"/>
                                        <p:tgtEl>
                                          <p:spTgt spid="70"/>
                                        </p:tgtEl>
                                        <p:attrNameLst>
                                          <p:attrName>ppt_h</p:attrName>
                                        </p:attrNameLst>
                                      </p:cBhvr>
                                      <p:tavLst>
                                        <p:tav tm="0">
                                          <p:val>
                                            <p:fltVal val="0"/>
                                          </p:val>
                                        </p:tav>
                                        <p:tav tm="100000">
                                          <p:val>
                                            <p:strVal val="#ppt_h"/>
                                          </p:val>
                                        </p:tav>
                                      </p:tavLst>
                                    </p:anim>
                                    <p:animEffect transition="in" filter="fade">
                                      <p:cBhvr>
                                        <p:cTn id="66" dur="500"/>
                                        <p:tgtEl>
                                          <p:spTgt spid="7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5"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subTnLst>
                                    <p:set>
                                      <p:cBhvr override="childStyle">
                                        <p:cTn dur="1" fill="hold" display="0" masterRel="sameClick" afterEffect="1">
                                          <p:stCondLst>
                                            <p:cond evt="end" delay="0">
                                              <p:tn val="89"/>
                                            </p:cond>
                                          </p:stCondLst>
                                        </p:cTn>
                                        <p:tgtEl>
                                          <p:spTgt spid="7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61"/>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5" nodeType="click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3000"/>
                                        <p:tgtEl>
                                          <p:spTgt spid="62"/>
                                        </p:tgtEl>
                                      </p:cBhvr>
                                    </p:animEffect>
                                  </p:childTnLst>
                                  <p:subTnLst>
                                    <p:audio>
                                      <p:cMediaNode>
                                        <p:cTn display="0" masterRel="sameClick">
                                          <p:stCondLst>
                                            <p:cond evt="begin" delay="0">
                                              <p:tn val="95"/>
                                            </p:cond>
                                          </p:stCondLst>
                                          <p:endCondLst>
                                            <p:cond evt="onStopAudio" delay="0">
                                              <p:tgtEl>
                                                <p:sldTgt/>
                                              </p:tgtEl>
                                            </p:cond>
                                          </p:endCondLst>
                                        </p:cTn>
                                        <p:tgtEl>
                                          <p:sndTgt r:embed="rId3" name="abar cesta koro.wav"/>
                                        </p:tgtEl>
                                      </p:cMediaNode>
                                    </p:audio>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childTnLst>
                    </p:cTn>
                  </p:par>
                </p:childTnLst>
              </p:cTn>
              <p:nextCondLst>
                <p:cond evt="onClick" delay="0">
                  <p:tgtEl>
                    <p:spTgt spid="61"/>
                  </p:tgtEl>
                </p:cond>
              </p:nextCondLst>
            </p:seq>
            <p:seq concurrent="1" nextAc="seek">
              <p:cTn id="98" restart="whenNotActive" fill="hold" evtFilter="cancelBubble" nodeType="interactiveSeq">
                <p:stCondLst>
                  <p:cond evt="onClick" delay="0">
                    <p:tgtEl>
                      <p:spTgt spid="69"/>
                    </p:tgtEl>
                  </p:cond>
                </p:stCondLst>
                <p:endSync evt="end" delay="0">
                  <p:rtn val="all"/>
                </p:endSync>
                <p:childTnLst>
                  <p:par>
                    <p:cTn id="99" fill="hold">
                      <p:stCondLst>
                        <p:cond delay="0"/>
                      </p:stCondLst>
                      <p:childTnLst>
                        <p:par>
                          <p:cTn id="100" fill="hold">
                            <p:stCondLst>
                              <p:cond delay="0"/>
                            </p:stCondLst>
                            <p:childTnLst>
                              <p:par>
                                <p:cTn id="101" presetID="16" presetClass="entr" presetSubtype="21" fill="hold" grpId="6"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inVertical)">
                                      <p:cBhvr>
                                        <p:cTn id="103" dur="3000"/>
                                        <p:tgtEl>
                                          <p:spTgt spid="62"/>
                                        </p:tgtEl>
                                      </p:cBhvr>
                                    </p:animEffect>
                                  </p:childTnLst>
                                  <p:subTnLst>
                                    <p:audio>
                                      <p:cMediaNode>
                                        <p:cTn display="0" masterRel="sameClick">
                                          <p:stCondLst>
                                            <p:cond evt="begin" delay="0">
                                              <p:tn val="101"/>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9"/>
                  </p:tgtEl>
                </p:cond>
              </p:nextCondLst>
            </p:seq>
            <p:seq concurrent="1" nextAc="seek">
              <p:cTn id="104" restart="whenNotActive" fill="hold" evtFilter="cancelBubble" nodeType="interactiveSeq">
                <p:stCondLst>
                  <p:cond evt="onClick" delay="0">
                    <p:tgtEl>
                      <p:spTgt spid="68"/>
                    </p:tgtEl>
                  </p:cond>
                </p:stCondLst>
                <p:endSync evt="end" delay="0">
                  <p:rtn val="all"/>
                </p:endSync>
                <p:childTnLst>
                  <p:par>
                    <p:cTn id="105" fill="hold">
                      <p:stCondLst>
                        <p:cond delay="0"/>
                      </p:stCondLst>
                      <p:childTnLst>
                        <p:par>
                          <p:cTn id="106" fill="hold">
                            <p:stCondLst>
                              <p:cond delay="0"/>
                            </p:stCondLst>
                            <p:childTnLst>
                              <p:par>
                                <p:cTn id="107" presetID="16" presetClass="entr" presetSubtype="21" fill="hold" grpId="7" nodeType="click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barn(inVertical)">
                                      <p:cBhvr>
                                        <p:cTn id="109" dur="3000"/>
                                        <p:tgtEl>
                                          <p:spTgt spid="62"/>
                                        </p:tgtEl>
                                      </p:cBhvr>
                                    </p:animEffect>
                                  </p:childTnLst>
                                  <p:subTnLst>
                                    <p:audio>
                                      <p:cMediaNode>
                                        <p:cTn display="0" masterRel="sameClick">
                                          <p:stCondLst>
                                            <p:cond evt="begin" delay="0">
                                              <p:tn val="107"/>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8"/>
                  </p:tgtEl>
                </p:cond>
              </p:nextCondLst>
            </p:seq>
            <p:seq concurrent="1" nextAc="seek">
              <p:cTn id="110" restart="whenNotActive" fill="hold" evtFilter="cancelBubble" nodeType="interactiveSeq">
                <p:stCondLst>
                  <p:cond evt="onClick" delay="0">
                    <p:tgtEl>
                      <p:spTgt spid="70"/>
                    </p:tgtEl>
                  </p:cond>
                </p:stCondLst>
                <p:endSync evt="end" delay="0">
                  <p:rtn val="all"/>
                </p:endSync>
                <p:childTnLst>
                  <p:par>
                    <p:cTn id="111" fill="hold">
                      <p:stCondLst>
                        <p:cond delay="0"/>
                      </p:stCondLst>
                      <p:childTnLst>
                        <p:par>
                          <p:cTn id="112" fill="hold">
                            <p:stCondLst>
                              <p:cond delay="0"/>
                            </p:stCondLst>
                            <p:childTnLst>
                              <p:par>
                                <p:cTn id="113" presetID="6" presetClass="entr" presetSubtype="16" fill="hold" grpId="3" nodeType="click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circle(in)">
                                      <p:cBhvr>
                                        <p:cTn id="115" dur="5000"/>
                                        <p:tgtEl>
                                          <p:spTgt spid="72"/>
                                        </p:tgtEl>
                                      </p:cBhvr>
                                    </p:animEffect>
                                  </p:childTnLst>
                                  <p:subTnLst>
                                    <p:audio>
                                      <p:cMediaNode>
                                        <p:cTn display="0" masterRel="sameClick">
                                          <p:stCondLst>
                                            <p:cond evt="begin" delay="0">
                                              <p:tn val="113"/>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70"/>
                  </p:tgtEl>
                </p:cond>
              </p:nextCondLst>
            </p:seq>
            <p:seq concurrent="1" nextAc="seek">
              <p:cTn id="116" restart="whenNotActive" fill="hold" evtFilter="cancelBubble" nodeType="interactiveSeq">
                <p:stCondLst>
                  <p:cond evt="onClick" delay="0">
                    <p:tgtEl>
                      <p:spTgt spid="45"/>
                    </p:tgtEl>
                  </p:cond>
                </p:stCondLst>
                <p:endSync evt="end" delay="0">
                  <p:rtn val="all"/>
                </p:endSync>
                <p:childTnLst>
                  <p:par>
                    <p:cTn id="117" fill="hold">
                      <p:stCondLst>
                        <p:cond delay="0"/>
                      </p:stCondLst>
                      <p:childTnLst>
                        <p:par>
                          <p:cTn id="118" fill="hold">
                            <p:stCondLst>
                              <p:cond delay="0"/>
                            </p:stCondLst>
                            <p:childTnLst>
                              <p:par>
                                <p:cTn id="119" presetID="10" presetClass="entr" presetSubtype="0" fill="hold" grpId="2" nodeType="click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5000"/>
                                        <p:tgtEl>
                                          <p:spTgt spid="72"/>
                                        </p:tgtEl>
                                      </p:cBhvr>
                                    </p:animEffect>
                                  </p:childTnLst>
                                  <p:subTnLst>
                                    <p:audio>
                                      <p:cMediaNode>
                                        <p:cTn display="0" masterRel="sameClick">
                                          <p:stCondLst>
                                            <p:cond evt="begin" delay="0">
                                              <p:tn val="119"/>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45"/>
                  </p:tgtEl>
                </p:cond>
              </p:nextCondLst>
            </p:seq>
            <p:seq concurrent="1" nextAc="seek">
              <p:cTn id="122" restart="whenNotActive" fill="hold" evtFilter="cancelBubble" nodeType="interactiveSeq">
                <p:stCondLst>
                  <p:cond evt="onClick" delay="0">
                    <p:tgtEl>
                      <p:spTgt spid="43"/>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grpId="10"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subTnLst>
                                    <p:audio>
                                      <p:cMediaNode>
                                        <p:cTn display="0" masterRel="sameClick">
                                          <p:stCondLst>
                                            <p:cond evt="begin" delay="0">
                                              <p:tn val="125"/>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43"/>
                  </p:tgtEl>
                </p:cond>
              </p:nextCondLst>
            </p:seq>
            <p:seq concurrent="1" nextAc="seek">
              <p:cTn id="128" restart="whenNotActive" fill="hold" evtFilter="cancelBubble" nodeType="interactiveSeq">
                <p:stCondLst>
                  <p:cond evt="onClick" delay="0">
                    <p:tgtEl>
                      <p:spTgt spid="44"/>
                    </p:tgtEl>
                  </p:cond>
                </p:stCondLst>
                <p:endSync evt="end" delay="0">
                  <p:rtn val="all"/>
                </p:endSync>
                <p:childTnLst>
                  <p:par>
                    <p:cTn id="129" fill="hold">
                      <p:stCondLst>
                        <p:cond delay="0"/>
                      </p:stCondLst>
                      <p:childTnLst>
                        <p:par>
                          <p:cTn id="130" fill="hold">
                            <p:stCondLst>
                              <p:cond delay="0"/>
                            </p:stCondLst>
                            <p:childTnLst>
                              <p:par>
                                <p:cTn id="131" presetID="10" presetClass="entr" presetSubtype="0" fill="hold" grpId="11" nodeType="click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fade">
                                      <p:cBhvr>
                                        <p:cTn id="133" dur="500"/>
                                        <p:tgtEl>
                                          <p:spTgt spid="62"/>
                                        </p:tgtEl>
                                      </p:cBhvr>
                                    </p:animEffect>
                                  </p:childTnLst>
                                  <p:subTnLst>
                                    <p:audio>
                                      <p:cMediaNode>
                                        <p:cTn display="0" masterRel="sameClick">
                                          <p:stCondLst>
                                            <p:cond evt="begin" delay="0">
                                              <p:tn val="131"/>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44"/>
                  </p:tgtEl>
                </p:cond>
              </p:nextCondLst>
            </p:seq>
            <p:seq concurrent="1" nextAc="seek">
              <p:cTn id="134" restart="whenNotActive" fill="hold" evtFilter="cancelBubble" nodeType="interactiveSeq">
                <p:stCondLst>
                  <p:cond evt="onClick" delay="0">
                    <p:tgtEl>
                      <p:spTgt spid="67"/>
                    </p:tgtEl>
                  </p:cond>
                </p:stCondLst>
                <p:endSync evt="end" delay="0">
                  <p:rtn val="all"/>
                </p:endSync>
                <p:childTnLst>
                  <p:par>
                    <p:cTn id="135" fill="hold">
                      <p:stCondLst>
                        <p:cond delay="0"/>
                      </p:stCondLst>
                      <p:childTnLst>
                        <p:par>
                          <p:cTn id="136" fill="hold">
                            <p:stCondLst>
                              <p:cond delay="0"/>
                            </p:stCondLst>
                            <p:childTnLst>
                              <p:par>
                                <p:cTn id="137" presetID="10" presetClass="entr" presetSubtype="0" fill="hold" grpId="12" nodeType="click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fade">
                                      <p:cBhvr>
                                        <p:cTn id="139" dur="500"/>
                                        <p:tgtEl>
                                          <p:spTgt spid="62"/>
                                        </p:tgtEl>
                                      </p:cBhvr>
                                    </p:animEffect>
                                  </p:childTnLst>
                                  <p:subTnLst>
                                    <p:audio>
                                      <p:cMediaNode>
                                        <p:cTn display="0" masterRel="sameClick">
                                          <p:stCondLst>
                                            <p:cond evt="begin" delay="0">
                                              <p:tn val="137"/>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7"/>
                  </p:tgtEl>
                </p:cond>
              </p:nextCondLst>
            </p:seq>
          </p:childTnLst>
        </p:cTn>
      </p:par>
    </p:tnLst>
    <p:bldLst>
      <p:bldP spid="46" grpId="0"/>
      <p:bldP spid="43" grpId="0" animBg="1"/>
      <p:bldP spid="44" grpId="0" animBg="1"/>
      <p:bldP spid="45" grpId="0" animBg="1"/>
      <p:bldP spid="61" grpId="0" animBg="1"/>
      <p:bldP spid="67" grpId="0" animBg="1"/>
      <p:bldP spid="68" grpId="0" animBg="1"/>
      <p:bldP spid="69" grpId="0" animBg="1"/>
      <p:bldP spid="70" grpId="0" animBg="1"/>
      <p:bldP spid="72" grpId="2" animBg="1"/>
      <p:bldP spid="72" grpId="3" animBg="1"/>
      <p:bldP spid="72" grpId="4" animBg="1"/>
      <p:bldP spid="72" grpId="5" animBg="1"/>
      <p:bldP spid="21" grpId="0" animBg="1"/>
      <p:bldP spid="22" grpId="0"/>
      <p:bldP spid="23" grpId="0"/>
      <p:bldP spid="24" grpId="0"/>
      <p:bldP spid="62" grpId="5" animBg="1"/>
      <p:bldP spid="62" grpId="6" animBg="1"/>
      <p:bldP spid="62" grpId="7" animBg="1"/>
      <p:bldP spid="62" grpId="8" animBg="1"/>
      <p:bldP spid="62" grpId="10" animBg="1"/>
      <p:bldP spid="62" grpId="11" animBg="1"/>
      <p:bldP spid="62" grpId="12" animBg="1"/>
      <p:bldP spid="2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617951" y="278025"/>
            <a:ext cx="6505923" cy="2215991"/>
          </a:xfrm>
          <a:prstGeom prst="rect">
            <a:avLst/>
          </a:prstGeom>
          <a:noFill/>
        </p:spPr>
        <p:txBody>
          <a:bodyPr wrap="square" rtlCol="0">
            <a:spAutoFit/>
          </a:bodyPr>
          <a:lstStyle/>
          <a:p>
            <a:r>
              <a:rPr lang="bn-BD" sz="13800" b="1" u="sng" dirty="0" smtClean="0">
                <a:ln w="0"/>
                <a:latin typeface="NikoshBAN" panose="02000000000000000000" pitchFamily="2" charset="0"/>
                <a:cs typeface="NikoshBAN" panose="02000000000000000000" pitchFamily="2" charset="0"/>
              </a:rPr>
              <a:t>বাড়ির</a:t>
            </a:r>
            <a:r>
              <a:rPr lang="bn-IN" sz="13800" b="1" u="sng" dirty="0" smtClean="0">
                <a:ln w="0"/>
                <a:latin typeface="NikoshBAN" panose="02000000000000000000" pitchFamily="2" charset="0"/>
                <a:cs typeface="NikoshBAN" panose="02000000000000000000" pitchFamily="2" charset="0"/>
              </a:rPr>
              <a:t> কাজ </a:t>
            </a:r>
            <a:endParaRPr lang="en-US" sz="138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232475" y="3352437"/>
            <a:ext cx="11654726" cy="1938992"/>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‘একা নয়,</a:t>
            </a:r>
            <a:r>
              <a:rPr lang="bn-BD" sz="6000" dirty="0" smtClean="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ঐক্যই দেশের মঙ্গল ও কল্যা</a:t>
            </a:r>
            <a:r>
              <a:rPr lang="bn-BD" sz="6000" dirty="0" smtClean="0">
                <a:latin typeface="NikoshBAN" panose="02000000000000000000" pitchFamily="2" charset="0"/>
                <a:cs typeface="NikoshBAN" panose="02000000000000000000" pitchFamily="2" charset="0"/>
              </a:rPr>
              <a:t>ণে</a:t>
            </a:r>
            <a:r>
              <a:rPr lang="bn-IN" sz="6000" dirty="0" smtClean="0">
                <a:latin typeface="NikoshBAN" panose="02000000000000000000" pitchFamily="2" charset="0"/>
                <a:cs typeface="NikoshBAN" panose="02000000000000000000" pitchFamily="2" charset="0"/>
              </a:rPr>
              <a:t>র একমাত্র পথ’-এই উক্তিটি</a:t>
            </a:r>
            <a:r>
              <a:rPr lang="bn-BD" sz="6000" dirty="0" smtClean="0">
                <a:latin typeface="NikoshBAN" panose="02000000000000000000" pitchFamily="2" charset="0"/>
                <a:cs typeface="NikoshBAN" panose="02000000000000000000" pitchFamily="2" charset="0"/>
              </a:rPr>
              <a:t>র পক্ষে</a:t>
            </a:r>
            <a:r>
              <a:rPr lang="en-US" sz="6000" dirty="0" smtClean="0">
                <a:latin typeface="NikoshBAN" panose="02000000000000000000" pitchFamily="2" charset="0"/>
                <a:cs typeface="NikoshBAN" panose="02000000000000000000" pitchFamily="2" charset="0"/>
              </a:rPr>
              <a:t> ৫/৬টি</a:t>
            </a:r>
            <a:r>
              <a:rPr lang="bn-BD" sz="6000" dirty="0" smtClean="0">
                <a:latin typeface="NikoshBAN" panose="02000000000000000000" pitchFamily="2" charset="0"/>
                <a:cs typeface="NikoshBAN" panose="02000000000000000000" pitchFamily="2" charset="0"/>
              </a:rPr>
              <a:t> যুক্তি দাও।</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4332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156" y="630827"/>
            <a:ext cx="5696550" cy="4633798"/>
          </a:xfrm>
          <a:prstGeom prst="rect">
            <a:avLst/>
          </a:prstGeom>
        </p:spPr>
      </p:pic>
      <p:sp>
        <p:nvSpPr>
          <p:cNvPr id="5" name="TextBox 4"/>
          <p:cNvSpPr txBox="1"/>
          <p:nvPr/>
        </p:nvSpPr>
        <p:spPr>
          <a:xfrm>
            <a:off x="3517559" y="5728069"/>
            <a:ext cx="5477956"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এই ছবিতে তোমরা ক</a:t>
            </a:r>
            <a:r>
              <a:rPr lang="bn-BD" sz="3600" dirty="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দেখতে পাচ্ছ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4873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436138" y="109279"/>
            <a:ext cx="4779814" cy="4508927"/>
          </a:xfrm>
          <a:prstGeom prst="rect">
            <a:avLst/>
          </a:prstGeom>
        </p:spPr>
        <p:txBody>
          <a:bodyPr wrap="square">
            <a:spAutoFit/>
          </a:bodyPr>
          <a:lstStyle/>
          <a:p>
            <a:r>
              <a:rPr lang="en-US" sz="28700" dirty="0" err="1">
                <a:latin typeface="NikoshBAN" panose="02000000000000000000" pitchFamily="2" charset="0"/>
                <a:cs typeface="NikoshBAN" panose="02000000000000000000" pitchFamily="2" charset="0"/>
              </a:rPr>
              <a:t>সভা</a:t>
            </a:r>
            <a:endParaRPr lang="en-US" sz="4000" dirty="0"/>
          </a:p>
        </p:txBody>
      </p:sp>
      <p:sp>
        <p:nvSpPr>
          <p:cNvPr id="22" name="Rectangle 21"/>
          <p:cNvSpPr/>
          <p:nvPr/>
        </p:nvSpPr>
        <p:spPr>
          <a:xfrm>
            <a:off x="3536610" y="4618206"/>
            <a:ext cx="4679342" cy="1569660"/>
          </a:xfrm>
          <a:prstGeom prst="rect">
            <a:avLst/>
          </a:prstGeom>
        </p:spPr>
        <p:txBody>
          <a:bodyPr wrap="square">
            <a:spAutoFit/>
          </a:bodyPr>
          <a:lstStyle/>
          <a:p>
            <a:r>
              <a:rPr lang="en-US" sz="9600" dirty="0" err="1">
                <a:latin typeface="NikoshBAN" panose="02000000000000000000" pitchFamily="2" charset="0"/>
                <a:cs typeface="NikoshBAN" panose="02000000000000000000" pitchFamily="2" charset="0"/>
              </a:rPr>
              <a:t>সানাউল</a:t>
            </a:r>
            <a:r>
              <a:rPr lang="en-US" sz="9600" dirty="0">
                <a:latin typeface="NikoshBAN" panose="02000000000000000000" pitchFamily="2" charset="0"/>
                <a:cs typeface="NikoshBAN" panose="02000000000000000000" pitchFamily="2" charset="0"/>
              </a:rPr>
              <a:t> </a:t>
            </a:r>
            <a:r>
              <a:rPr lang="en-US" sz="9600" dirty="0" err="1" smtClean="0">
                <a:latin typeface="NikoshBAN" panose="02000000000000000000" pitchFamily="2" charset="0"/>
                <a:cs typeface="NikoshBAN" panose="02000000000000000000" pitchFamily="2" charset="0"/>
              </a:rPr>
              <a:t>হক</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8215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2"/>
                                        </p:tgtEl>
                                        <p:attrNameLst>
                                          <p:attrName>style.visibility</p:attrName>
                                        </p:attrNameLst>
                                      </p:cBhvr>
                                      <p:to>
                                        <p:strVal val="visible"/>
                                      </p:to>
                                    </p:set>
                                    <p:anim calcmode="lin" valueType="num">
                                      <p:cBhvr>
                                        <p:cTn id="10" dur="20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22"/>
                                        </p:tgtEl>
                                        <p:attrNameLst>
                                          <p:attrName>ppt_y</p:attrName>
                                        </p:attrNameLst>
                                      </p:cBhvr>
                                      <p:tavLst>
                                        <p:tav tm="0">
                                          <p:val>
                                            <p:strVal val="#ppt_y"/>
                                          </p:val>
                                        </p:tav>
                                        <p:tav tm="100000">
                                          <p:val>
                                            <p:strVal val="#ppt_y"/>
                                          </p:val>
                                        </p:tav>
                                      </p:tavLst>
                                    </p:anim>
                                    <p:anim calcmode="lin" valueType="num">
                                      <p:cBhvr>
                                        <p:cTn id="12" dur="20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141" y="1986210"/>
            <a:ext cx="9848611" cy="769441"/>
          </a:xfrm>
          <a:prstGeom prst="rect">
            <a:avLst/>
          </a:prstGeom>
          <a:noFill/>
        </p:spPr>
        <p:txBody>
          <a:bodyPr wrap="square" lIns="91440" tIns="45720" rIns="91440" bIns="45720">
            <a:spAutoFit/>
          </a:bodyPr>
          <a:lstStyle/>
          <a:p>
            <a:pPr marL="685800" indent="-685800">
              <a:buFont typeface="Wingdings" panose="05000000000000000000" pitchFamily="2" charset="2"/>
              <a:buChar char="v"/>
            </a:pP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 </a:t>
            </a:r>
            <a:r>
              <a:rPr lang="en-US" sz="4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সানাউল</a:t>
            </a:r>
            <a:r>
              <a:rPr lang="en-US"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হক</a:t>
            </a:r>
            <a:r>
              <a:rPr lang="en-US"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a:t>
            </a: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সংক্ষিপ্ত পরিচয় বলতে পারবে।</a:t>
            </a:r>
            <a:r>
              <a:rPr lang="en-US"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37033" y="4028480"/>
            <a:ext cx="10585642" cy="1446550"/>
          </a:xfrm>
          <a:prstGeom prst="rect">
            <a:avLst/>
          </a:prstGeom>
          <a:noFill/>
        </p:spPr>
        <p:txBody>
          <a:bodyPr wrap="square" rtlCol="0">
            <a:spAutoFit/>
          </a:bodyPr>
          <a:lstStyle/>
          <a:p>
            <a:pPr marL="571500" indent="-571500">
              <a:buFont typeface="Wingdings" panose="05000000000000000000" pitchFamily="2" charset="2"/>
              <a:buChar char="v"/>
            </a:pPr>
            <a:r>
              <a:rPr lang="en-US" sz="40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পাতিহাঁস</a:t>
            </a:r>
            <a:r>
              <a:rPr lang="bn-IN" sz="4000" b="1" dirty="0" smtClean="0">
                <a:ln w="0"/>
                <a:effectLst>
                  <a:outerShdw blurRad="38100" dist="19050" dir="2700000" algn="tl" rotWithShape="0">
                    <a:schemeClr val="dk1">
                      <a:alpha val="40000"/>
                    </a:schemeClr>
                  </a:outerShdw>
                </a:effectLst>
              </a:rPr>
              <a:t>,</a:t>
            </a:r>
            <a:r>
              <a:rPr lang="bn-BD" sz="40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পুচ্ছ</a:t>
            </a:r>
            <a:r>
              <a:rPr lang="en-US"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নাড়া</a:t>
            </a:r>
            <a:r>
              <a:rPr lang="en-US"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মাইরি,</a:t>
            </a: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ভিড়</a:t>
            </a: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চেঁচামেচি</a:t>
            </a: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ইত্যাদি</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শব্দের অর্থ উল্লেখ করে বাক্য</a:t>
            </a: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প্রয়োগ করতে </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পারবে।</a:t>
            </a: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2" name="TextBox 21"/>
          <p:cNvSpPr txBox="1"/>
          <p:nvPr/>
        </p:nvSpPr>
        <p:spPr>
          <a:xfrm>
            <a:off x="237033" y="2709636"/>
            <a:ext cx="8388352" cy="769441"/>
          </a:xfrm>
          <a:prstGeom prst="rect">
            <a:avLst/>
          </a:prstGeom>
          <a:noFill/>
        </p:spPr>
        <p:txBody>
          <a:bodyPr wrap="square" rtlCol="0">
            <a:spAutoFit/>
          </a:bodyPr>
          <a:lstStyle/>
          <a:p>
            <a:pPr marL="685800" indent="-685800">
              <a:buFont typeface="Wingdings" panose="05000000000000000000" pitchFamily="2" charset="2"/>
              <a:buChar char="v"/>
            </a:pP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কবিতাটি শুদ্ধ উচ্চারণে আবৃত্তি করতে পারবে। </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 name="TextBox 22"/>
          <p:cNvSpPr txBox="1"/>
          <p:nvPr/>
        </p:nvSpPr>
        <p:spPr>
          <a:xfrm>
            <a:off x="196141" y="3414556"/>
            <a:ext cx="10776659" cy="707886"/>
          </a:xfrm>
          <a:prstGeom prst="rect">
            <a:avLst/>
          </a:prstGeom>
          <a:noFill/>
        </p:spPr>
        <p:txBody>
          <a:bodyPr wrap="square" rtlCol="0">
            <a:spAutoFit/>
          </a:bodyPr>
          <a:lstStyle/>
          <a:p>
            <a:pPr marL="571500" indent="-571500">
              <a:buFont typeface="Wingdings" panose="05000000000000000000" pitchFamily="2" charset="2"/>
              <a:buChar char="v"/>
            </a:pP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পক্ষী, উদ্বোধনী, মুহুর্মুহু</a:t>
            </a: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ইত্যাদি</a:t>
            </a: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 শুদ্ধ উচ্চারণ করতে পারবে।</a:t>
            </a:r>
            <a:r>
              <a:rPr lang="bn-BD"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805484" y="1270428"/>
            <a:ext cx="4517144" cy="769441"/>
          </a:xfrm>
          <a:prstGeom prst="rect">
            <a:avLst/>
          </a:prstGeom>
          <a:noFill/>
        </p:spPr>
        <p:txBody>
          <a:bodyPr wrap="square" rtlCol="0">
            <a:spAutoFit/>
          </a:bodyPr>
          <a:lstStyle/>
          <a:p>
            <a:r>
              <a:rPr lang="bn-BD" sz="44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পাঠ শেষে শিক্ষার্থীরা...</a:t>
            </a:r>
            <a:endParaRPr lang="en-US" sz="44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237033" y="5301158"/>
            <a:ext cx="9261809" cy="1446550"/>
          </a:xfrm>
          <a:prstGeom prst="rect">
            <a:avLst/>
          </a:prstGeom>
        </p:spPr>
        <p:txBody>
          <a:bodyPr wrap="square">
            <a:spAutoFit/>
          </a:bodyPr>
          <a:lstStyle/>
          <a:p>
            <a:pPr marL="571500" indent="-571500">
              <a:buFont typeface="Wingdings" panose="05000000000000000000" pitchFamily="2" charset="2"/>
              <a:buChar char="v"/>
            </a:pP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কবিতায় উল্লিখিত বিভিন্ন </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পাখির </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স্বভাব-চরিত্র</a:t>
            </a:r>
            <a:r>
              <a:rPr lang="en-AU"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 </a:t>
            </a:r>
            <a:r>
              <a:rPr lang="bn-IN"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 পারবে।</a:t>
            </a:r>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b="1" dirty="0">
              <a:ln w="0"/>
              <a:effectLst>
                <a:outerShdw blurRad="38100" dist="19050" dir="2700000" algn="tl" rotWithShape="0">
                  <a:schemeClr val="dk1">
                    <a:alpha val="40000"/>
                  </a:schemeClr>
                </a:outerShdw>
              </a:effectLst>
            </a:endParaRPr>
          </a:p>
        </p:txBody>
      </p:sp>
      <p:sp>
        <p:nvSpPr>
          <p:cNvPr id="4" name="Rectangle 3"/>
          <p:cNvSpPr/>
          <p:nvPr/>
        </p:nvSpPr>
        <p:spPr>
          <a:xfrm>
            <a:off x="4020374" y="154536"/>
            <a:ext cx="2714205" cy="1107996"/>
          </a:xfrm>
          <a:prstGeom prst="rect">
            <a:avLst/>
          </a:prstGeom>
        </p:spPr>
        <p:txBody>
          <a:bodyPr wrap="none">
            <a:spAutoFit/>
          </a:bodyPr>
          <a:lstStyle/>
          <a:p>
            <a:pPr algn="ctr"/>
            <a:r>
              <a:rPr lang="bn-BD" sz="6600" b="1" u="sng"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6600" b="1" u="sng"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4494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2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2000"/>
                                        <p:tgtEl>
                                          <p:spTgt spid="2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edge">
                                      <p:cBhvr>
                                        <p:cTn id="19" dur="2000"/>
                                        <p:tgtEl>
                                          <p:spTgt spid="25"/>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edge">
                                      <p:cBhvr>
                                        <p:cTn id="22" dur="2000"/>
                                        <p:tgtEl>
                                          <p:spTgt spid="3"/>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2" grpId="0"/>
      <p:bldP spid="23" grpId="0"/>
      <p:bldP spid="25"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3BDF9-0CC4-4950-A5AB-2A7D30F32D30}" type="datetime1">
              <a:rPr lang="en-US" smtClean="0"/>
              <a:t>10/13/2016</a:t>
            </a:fld>
            <a:endParaRPr lang="en-US"/>
          </a:p>
        </p:txBody>
      </p:sp>
      <p:sp>
        <p:nvSpPr>
          <p:cNvPr id="3" name="Footer Placeholder 2"/>
          <p:cNvSpPr>
            <a:spLocks noGrp="1"/>
          </p:cNvSpPr>
          <p:nvPr>
            <p:ph type="ftr" sz="quarter" idx="11"/>
          </p:nvPr>
        </p:nvSpPr>
        <p:spPr/>
        <p:txBody>
          <a:bodyPr/>
          <a:lstStyle/>
          <a:p>
            <a:r>
              <a:rPr lang="en-US" dirty="0" smtClean="0"/>
              <a:t>MIJAUR -GAIBANDHA </a:t>
            </a:r>
            <a:endParaRPr lang="en-US" dirty="0"/>
          </a:p>
        </p:txBody>
      </p:sp>
      <p:sp>
        <p:nvSpPr>
          <p:cNvPr id="4" name="Slide Number Placeholder 3"/>
          <p:cNvSpPr>
            <a:spLocks noGrp="1"/>
          </p:cNvSpPr>
          <p:nvPr>
            <p:ph type="sldNum" sz="quarter" idx="12"/>
          </p:nvPr>
        </p:nvSpPr>
        <p:spPr>
          <a:xfrm>
            <a:off x="11583727" y="6416391"/>
            <a:ext cx="444500" cy="365125"/>
          </a:xfrm>
        </p:spPr>
        <p:txBody>
          <a:bodyPr/>
          <a:lstStyle/>
          <a:p>
            <a:fld id="{2F3F9FF1-0343-40A3-B3B9-D758C0A41214}" type="slidenum">
              <a:rPr lang="en-US" smtClean="0"/>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96" y="435725"/>
            <a:ext cx="4942829" cy="584454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829" y="435725"/>
            <a:ext cx="4883148" cy="5844542"/>
          </a:xfrm>
          <a:prstGeom prst="rect">
            <a:avLst/>
          </a:prstGeom>
        </p:spPr>
      </p:pic>
      <p:sp>
        <p:nvSpPr>
          <p:cNvPr id="7" name="TextBox 6"/>
          <p:cNvSpPr txBox="1"/>
          <p:nvPr/>
        </p:nvSpPr>
        <p:spPr>
          <a:xfrm>
            <a:off x="5494429" y="435725"/>
            <a:ext cx="1228542" cy="6001643"/>
          </a:xfrm>
          <a:prstGeom prst="rect">
            <a:avLst/>
          </a:prstGeom>
          <a:noFill/>
          <a:ln w="57150">
            <a:solidFill>
              <a:srgbClr val="00B050"/>
            </a:solidFill>
          </a:ln>
        </p:spPr>
        <p:txBody>
          <a:bodyPr wrap="square" rtlCol="0">
            <a:spAutoFit/>
          </a:bodyPr>
          <a:lstStyle/>
          <a:p>
            <a:r>
              <a:rPr lang="bn-BD" sz="4800" dirty="0" smtClean="0">
                <a:latin typeface="NikoshBAN" panose="02000000000000000000" pitchFamily="2" charset="0"/>
                <a:cs typeface="NikoshBAN" panose="02000000000000000000" pitchFamily="2" charset="0"/>
              </a:rPr>
              <a:t>বই</a:t>
            </a:r>
            <a:endParaRPr lang="en-US" sz="4800" dirty="0" smtClean="0">
              <a:latin typeface="NikoshBAN" panose="02000000000000000000" pitchFamily="2" charset="0"/>
              <a:cs typeface="NikoshBAN" panose="02000000000000000000" pitchFamily="2" charset="0"/>
            </a:endParaRPr>
          </a:p>
          <a:p>
            <a:r>
              <a:rPr lang="bn-BD" sz="4800" dirty="0" smtClean="0">
                <a:latin typeface="NikoshBAN" panose="02000000000000000000" pitchFamily="2" charset="0"/>
                <a:cs typeface="NikoshBAN" panose="02000000000000000000" pitchFamily="2" charset="0"/>
              </a:rPr>
              <a:t>এর  প্রচ্ছদ গুলো ভাল ভাবে লক্ষ কর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7380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D136-961B-43B0-A6BB-0CAD2687E120}" type="datetime2">
              <a:rPr lang="en-US" smtClean="0"/>
              <a:t>Thursday, October 13,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7</a:t>
            </a:fld>
            <a:endParaRPr lang="en-US"/>
          </a:p>
        </p:txBody>
      </p:sp>
      <p:sp>
        <p:nvSpPr>
          <p:cNvPr id="9" name="TextBox 8"/>
          <p:cNvSpPr txBox="1"/>
          <p:nvPr/>
        </p:nvSpPr>
        <p:spPr>
          <a:xfrm>
            <a:off x="5688814" y="384153"/>
            <a:ext cx="1228542" cy="6001643"/>
          </a:xfrm>
          <a:prstGeom prst="rect">
            <a:avLst/>
          </a:prstGeom>
          <a:noFill/>
          <a:ln w="57150">
            <a:solidFill>
              <a:srgbClr val="00B050"/>
            </a:solidFill>
          </a:ln>
        </p:spPr>
        <p:txBody>
          <a:bodyPr wrap="square" rtlCol="0">
            <a:spAutoFit/>
          </a:bodyPr>
          <a:lstStyle/>
          <a:p>
            <a:r>
              <a:rPr lang="bn-BD" sz="4800" dirty="0" smtClean="0">
                <a:latin typeface="NikoshBAN" panose="02000000000000000000" pitchFamily="2" charset="0"/>
                <a:cs typeface="NikoshBAN" panose="02000000000000000000" pitchFamily="2" charset="0"/>
              </a:rPr>
              <a:t>বই</a:t>
            </a:r>
            <a:endParaRPr lang="en-US" sz="4800" dirty="0" smtClean="0">
              <a:latin typeface="NikoshBAN" panose="02000000000000000000" pitchFamily="2" charset="0"/>
              <a:cs typeface="NikoshBAN" panose="02000000000000000000" pitchFamily="2" charset="0"/>
            </a:endParaRPr>
          </a:p>
          <a:p>
            <a:r>
              <a:rPr lang="bn-BD" sz="4800" dirty="0" smtClean="0">
                <a:latin typeface="NikoshBAN" panose="02000000000000000000" pitchFamily="2" charset="0"/>
                <a:cs typeface="NikoshBAN" panose="02000000000000000000" pitchFamily="2" charset="0"/>
              </a:rPr>
              <a:t>এর  প্রচ্ছদ গুলো ভাল ভাবে লক্ষ কর</a:t>
            </a:r>
            <a:endParaRPr lang="en-US" sz="48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10" y="283424"/>
            <a:ext cx="5304076" cy="628437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784" y="283424"/>
            <a:ext cx="4953944" cy="6203101"/>
          </a:xfrm>
          <a:prstGeom prst="rect">
            <a:avLst/>
          </a:prstGeom>
        </p:spPr>
      </p:pic>
    </p:spTree>
    <p:extLst>
      <p:ext uri="{BB962C8B-B14F-4D97-AF65-F5344CB8AC3E}">
        <p14:creationId xmlns:p14="http://schemas.microsoft.com/office/powerpoint/2010/main" val="1411686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out)">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356586545"/>
              </p:ext>
            </p:extLst>
          </p:nvPr>
        </p:nvGraphicFramePr>
        <p:xfrm>
          <a:off x="5636473" y="561762"/>
          <a:ext cx="6880292" cy="487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421431" y="2695707"/>
            <a:ext cx="3790193" cy="39703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তিনি </a:t>
            </a:r>
            <a:r>
              <a:rPr lang="bn-IN"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ঢাকা বিশ্ববিদ্যালয়ের অর্থনীতি বিভাগের শিক্ষক হিসেবে ১৯৪৬ সালে কর্মজীবন শুরু</a:t>
            </a:r>
            <a:r>
              <a:rPr lang="bn-BD"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করেন </a:t>
            </a:r>
            <a:r>
              <a:rPr lang="bn-IN"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a:t>
            </a:r>
            <a:r>
              <a:rPr lang="bn-BD"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bn-IN"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এরপর </a:t>
            </a:r>
            <a:r>
              <a:rPr lang="bn-BD"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তিনি </a:t>
            </a:r>
            <a:r>
              <a:rPr lang="bn-IN"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উচ্চপদস্থ </a:t>
            </a:r>
            <a:r>
              <a:rPr lang="bn-IN" sz="36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সরকারি কর্মকর্তা </a:t>
            </a:r>
            <a:r>
              <a:rPr lang="bn-IN"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ছিলেন।</a:t>
            </a:r>
            <a:endParaRPr lang="en-US" sz="36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421432" y="404809"/>
            <a:ext cx="3790193" cy="193899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nSpc>
                <a:spcPct val="100000"/>
              </a:lnSpc>
              <a:spcAft>
                <a:spcPts val="0"/>
              </a:spcAft>
            </a:pPr>
            <a:r>
              <a:rPr lang="en-US" sz="40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 ২</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১৯২</a:t>
            </a: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 </a:t>
            </a:r>
            <a:endPar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nSpc>
                <a:spcPct val="100000"/>
              </a:lnSpc>
              <a:spcAft>
                <a:spcPts val="0"/>
              </a:spcAft>
            </a:pP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খ্রিষ্টাব্দে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ব্রাহ্মণবাড়িয়া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nSpc>
                <a:spcPct val="100000"/>
              </a:lnSpc>
              <a:spcAft>
                <a:spcPts val="0"/>
              </a:spcAft>
            </a:pP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চাউরা</a:t>
            </a: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গ্রাম   </a:t>
            </a:r>
            <a:endParaRPr lang="en-US" sz="4000" dirty="0"/>
          </a:p>
        </p:txBody>
      </p:sp>
      <p:sp>
        <p:nvSpPr>
          <p:cNvPr id="20" name="TextBox 19"/>
          <p:cNvSpPr txBox="1"/>
          <p:nvPr/>
        </p:nvSpPr>
        <p:spPr>
          <a:xfrm>
            <a:off x="4559923" y="1552854"/>
            <a:ext cx="1255659" cy="4401205"/>
          </a:xfrm>
          <a:prstGeom prst="rect">
            <a:avLst/>
          </a:prstGeom>
          <a:noFill/>
        </p:spPr>
        <p:txBody>
          <a:bodyPr wrap="square" rtlCol="0">
            <a:spAutoFit/>
          </a:bodyPr>
          <a:lstStyle/>
          <a:p>
            <a:pPr lvl="0"/>
            <a:r>
              <a:rPr lang="bn-IN" sz="2800" b="1" dirty="0" smtClean="0">
                <a:solidFill>
                  <a:schemeClr val="bg2">
                    <a:lumMod val="25000"/>
                  </a:schemeClr>
                </a:solidFill>
                <a:latin typeface="NikoshBAN" panose="02000000000000000000" pitchFamily="2" charset="0"/>
                <a:cs typeface="NikoshBAN" panose="02000000000000000000" pitchFamily="2" charset="0"/>
              </a:rPr>
              <a:t>প্রকৃত নাম আল মামুন সানাউল হক</a:t>
            </a:r>
            <a:r>
              <a:rPr lang="bn-BD" sz="2800" b="1" dirty="0" smtClean="0">
                <a:solidFill>
                  <a:schemeClr val="bg2">
                    <a:lumMod val="25000"/>
                  </a:schemeClr>
                </a:solidFill>
                <a:latin typeface="NikoshBAN" panose="02000000000000000000" pitchFamily="2" charset="0"/>
                <a:cs typeface="NikoshBAN" panose="02000000000000000000" pitchFamily="2" charset="0"/>
              </a:rPr>
              <a:t>, তাঁর </a:t>
            </a:r>
            <a:r>
              <a:rPr lang="bn-IN" sz="2800" b="1" dirty="0">
                <a:solidFill>
                  <a:schemeClr val="bg2">
                    <a:lumMod val="25000"/>
                  </a:schemeClr>
                </a:solidFill>
                <a:latin typeface="NikoshBAN" panose="02000000000000000000" pitchFamily="2" charset="0"/>
                <a:cs typeface="NikoshBAN" panose="02000000000000000000" pitchFamily="2" charset="0"/>
              </a:rPr>
              <a:t>কবিতার ১ম </a:t>
            </a:r>
            <a:r>
              <a:rPr lang="bn-IN" sz="2800" b="1" dirty="0" smtClean="0">
                <a:solidFill>
                  <a:schemeClr val="bg2">
                    <a:lumMod val="25000"/>
                  </a:schemeClr>
                </a:solidFill>
                <a:latin typeface="NikoshBAN" panose="02000000000000000000" pitchFamily="2" charset="0"/>
                <a:cs typeface="NikoshBAN" panose="02000000000000000000" pitchFamily="2" charset="0"/>
              </a:rPr>
              <a:t>বই</a:t>
            </a:r>
            <a:r>
              <a:rPr lang="bn-BD" sz="2800" b="1" dirty="0" smtClean="0">
                <a:solidFill>
                  <a:schemeClr val="bg2">
                    <a:lumMod val="25000"/>
                  </a:schemeClr>
                </a:solidFill>
                <a:latin typeface="NikoshBAN" panose="02000000000000000000" pitchFamily="2" charset="0"/>
                <a:cs typeface="NikoshBAN" panose="02000000000000000000" pitchFamily="2" charset="0"/>
              </a:rPr>
              <a:t>  </a:t>
            </a:r>
          </a:p>
          <a:p>
            <a:pPr lvl="0"/>
            <a:r>
              <a:rPr lang="bn-IN" sz="2800" b="1" dirty="0" smtClean="0">
                <a:solidFill>
                  <a:schemeClr val="bg2">
                    <a:lumMod val="25000"/>
                  </a:schemeClr>
                </a:solidFill>
                <a:latin typeface="NikoshBAN" panose="02000000000000000000" pitchFamily="2" charset="0"/>
                <a:cs typeface="NikoshBAN" panose="02000000000000000000" pitchFamily="2" charset="0"/>
              </a:rPr>
              <a:t> ‘নদী ও মানুষের কবিতা’</a:t>
            </a:r>
            <a:r>
              <a:rPr lang="bn-BD" sz="2800" b="1" dirty="0" smtClean="0">
                <a:solidFill>
                  <a:schemeClr val="bg2">
                    <a:lumMod val="25000"/>
                  </a:schemeClr>
                </a:solidFill>
                <a:latin typeface="NikoshBAN" panose="02000000000000000000" pitchFamily="2" charset="0"/>
                <a:cs typeface="NikoshBAN" panose="02000000000000000000" pitchFamily="2" charset="0"/>
              </a:rPr>
              <a:t> </a:t>
            </a:r>
            <a:r>
              <a:rPr lang="bn-IN" sz="2800" b="1" dirty="0" smtClean="0">
                <a:solidFill>
                  <a:schemeClr val="bg2">
                    <a:lumMod val="25000"/>
                  </a:schemeClr>
                </a:solidFill>
                <a:latin typeface="NikoshBAN" panose="02000000000000000000" pitchFamily="2" charset="0"/>
                <a:cs typeface="NikoshBAN" panose="02000000000000000000" pitchFamily="2" charset="0"/>
              </a:rPr>
              <a:t> </a:t>
            </a:r>
            <a:endParaRPr lang="en-US" sz="2800" b="1" dirty="0">
              <a:solidFill>
                <a:schemeClr val="bg2">
                  <a:lumMod val="25000"/>
                </a:schemeClr>
              </a:solidFill>
            </a:endParaRPr>
          </a:p>
        </p:txBody>
      </p:sp>
      <p:sp>
        <p:nvSpPr>
          <p:cNvPr id="2" name="TextBox 1"/>
          <p:cNvSpPr txBox="1"/>
          <p:nvPr/>
        </p:nvSpPr>
        <p:spPr>
          <a:xfrm>
            <a:off x="6163880" y="5954059"/>
            <a:ext cx="5369749" cy="707886"/>
          </a:xfrm>
          <a:prstGeom prst="rect">
            <a:avLst/>
          </a:prstGeom>
          <a:noFill/>
        </p:spPr>
        <p:txBody>
          <a:bodyPr wrap="square" rtlCol="0">
            <a:spAutoFit/>
          </a:bodyPr>
          <a:lstStyle/>
          <a:p>
            <a:pPr algn="ctr" defTabSz="457200"/>
            <a:r>
              <a:rPr lang="bn-IN" sz="4000" b="1" dirty="0" smtClean="0">
                <a:solidFill>
                  <a:srgbClr val="002060"/>
                </a:solidFill>
                <a:latin typeface="NikoshBAN" panose="02000000000000000000" pitchFamily="2" charset="0"/>
                <a:cs typeface="NikoshBAN" panose="02000000000000000000" pitchFamily="2" charset="0"/>
              </a:rPr>
              <a:t>মৃত্যু  ৪ঠা ফেব্রুয়ারি,১৯৯৩খ্রিঃ</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3677666" y="185285"/>
            <a:ext cx="3390672" cy="1015663"/>
          </a:xfrm>
          <a:prstGeom prst="rect">
            <a:avLst/>
          </a:prstGeom>
        </p:spPr>
        <p:txBody>
          <a:bodyPr wrap="none">
            <a:spAutoFit/>
          </a:bodyPr>
          <a:lstStyle/>
          <a:p>
            <a:r>
              <a:rPr lang="bn-IN" sz="6000" u="sng"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 পরিচিতি</a:t>
            </a:r>
            <a:endParaRPr lang="en-US" sz="6000" u="sng"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6691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 calcmode="lin" valueType="num">
                                      <p:cBhvr>
                                        <p:cTn id="1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1" nodeType="clickEffect">
                                  <p:stCondLst>
                                    <p:cond delay="0"/>
                                  </p:stCondLst>
                                  <p:childTnLst>
                                    <p:set>
                                      <p:cBhvr>
                                        <p:cTn id="25" dur="1" fill="hold">
                                          <p:stCondLst>
                                            <p:cond delay="0"/>
                                          </p:stCondLst>
                                        </p:cTn>
                                        <p:tgtEl>
                                          <p:spTgt spid="16">
                                            <p:graphicEl>
                                              <a:dgm id="{37ED8FFD-33B5-46E6-A609-F1AA223329F0}"/>
                                            </p:graphicEl>
                                          </p:spTgt>
                                        </p:tgtEl>
                                        <p:attrNameLst>
                                          <p:attrName>style.visibility</p:attrName>
                                        </p:attrNameLst>
                                      </p:cBhvr>
                                      <p:to>
                                        <p:strVal val="visible"/>
                                      </p:to>
                                    </p:set>
                                    <p:animEffect transition="in" filter="wedge">
                                      <p:cBhvr>
                                        <p:cTn id="26" dur="2000"/>
                                        <p:tgtEl>
                                          <p:spTgt spid="16">
                                            <p:graphicEl>
                                              <a:dgm id="{37ED8FFD-33B5-46E6-A609-F1AA223329F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1" nodeType="clickEffect">
                                  <p:stCondLst>
                                    <p:cond delay="0"/>
                                  </p:stCondLst>
                                  <p:childTnLst>
                                    <p:set>
                                      <p:cBhvr>
                                        <p:cTn id="30" dur="1" fill="hold">
                                          <p:stCondLst>
                                            <p:cond delay="0"/>
                                          </p:stCondLst>
                                        </p:cTn>
                                        <p:tgtEl>
                                          <p:spTgt spid="16">
                                            <p:graphicEl>
                                              <a:dgm id="{EFC76A8B-F1EA-4AD7-8B8A-4033BE37EBF3}"/>
                                            </p:graphicEl>
                                          </p:spTgt>
                                        </p:tgtEl>
                                        <p:attrNameLst>
                                          <p:attrName>style.visibility</p:attrName>
                                        </p:attrNameLst>
                                      </p:cBhvr>
                                      <p:to>
                                        <p:strVal val="visible"/>
                                      </p:to>
                                    </p:set>
                                    <p:animEffect transition="in" filter="wedge">
                                      <p:cBhvr>
                                        <p:cTn id="31" dur="2000"/>
                                        <p:tgtEl>
                                          <p:spTgt spid="16">
                                            <p:graphicEl>
                                              <a:dgm id="{EFC76A8B-F1EA-4AD7-8B8A-4033BE37EBF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1" nodeType="clickEffect">
                                  <p:stCondLst>
                                    <p:cond delay="0"/>
                                  </p:stCondLst>
                                  <p:childTnLst>
                                    <p:set>
                                      <p:cBhvr>
                                        <p:cTn id="35" dur="1" fill="hold">
                                          <p:stCondLst>
                                            <p:cond delay="0"/>
                                          </p:stCondLst>
                                        </p:cTn>
                                        <p:tgtEl>
                                          <p:spTgt spid="16">
                                            <p:graphicEl>
                                              <a:dgm id="{4B75D771-2B0A-4FF8-9E51-3642F86201BC}"/>
                                            </p:graphicEl>
                                          </p:spTgt>
                                        </p:tgtEl>
                                        <p:attrNameLst>
                                          <p:attrName>style.visibility</p:attrName>
                                        </p:attrNameLst>
                                      </p:cBhvr>
                                      <p:to>
                                        <p:strVal val="visible"/>
                                      </p:to>
                                    </p:set>
                                    <p:animEffect transition="in" filter="wedge">
                                      <p:cBhvr>
                                        <p:cTn id="36" dur="2000"/>
                                        <p:tgtEl>
                                          <p:spTgt spid="16">
                                            <p:graphicEl>
                                              <a:dgm id="{4B75D771-2B0A-4FF8-9E51-3642F86201BC}"/>
                                            </p:graphicEl>
                                          </p:spTgt>
                                        </p:tgtEl>
                                      </p:cBhvr>
                                    </p:animEffect>
                                  </p:childTnLst>
                                </p:cTn>
                              </p:par>
                              <p:par>
                                <p:cTn id="37" presetID="20" presetClass="entr" presetSubtype="0" fill="hold" grpId="1" nodeType="withEffect">
                                  <p:stCondLst>
                                    <p:cond delay="0"/>
                                  </p:stCondLst>
                                  <p:childTnLst>
                                    <p:set>
                                      <p:cBhvr>
                                        <p:cTn id="38" dur="1" fill="hold">
                                          <p:stCondLst>
                                            <p:cond delay="0"/>
                                          </p:stCondLst>
                                        </p:cTn>
                                        <p:tgtEl>
                                          <p:spTgt spid="16">
                                            <p:graphicEl>
                                              <a:dgm id="{5890DB4F-1E77-46A3-AE5A-4DC2FC89E325}"/>
                                            </p:graphicEl>
                                          </p:spTgt>
                                        </p:tgtEl>
                                        <p:attrNameLst>
                                          <p:attrName>style.visibility</p:attrName>
                                        </p:attrNameLst>
                                      </p:cBhvr>
                                      <p:to>
                                        <p:strVal val="visible"/>
                                      </p:to>
                                    </p:set>
                                    <p:animEffect transition="in" filter="wedge">
                                      <p:cBhvr>
                                        <p:cTn id="39" dur="2000"/>
                                        <p:tgtEl>
                                          <p:spTgt spid="16">
                                            <p:graphicEl>
                                              <a:dgm id="{5890DB4F-1E77-46A3-AE5A-4DC2FC89E32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1" nodeType="clickEffect">
                                  <p:stCondLst>
                                    <p:cond delay="0"/>
                                  </p:stCondLst>
                                  <p:childTnLst>
                                    <p:set>
                                      <p:cBhvr>
                                        <p:cTn id="43" dur="1" fill="hold">
                                          <p:stCondLst>
                                            <p:cond delay="0"/>
                                          </p:stCondLst>
                                        </p:cTn>
                                        <p:tgtEl>
                                          <p:spTgt spid="16">
                                            <p:graphicEl>
                                              <a:dgm id="{2E725FF2-F53C-4A35-B067-358E7978C59F}"/>
                                            </p:graphicEl>
                                          </p:spTgt>
                                        </p:tgtEl>
                                        <p:attrNameLst>
                                          <p:attrName>style.visibility</p:attrName>
                                        </p:attrNameLst>
                                      </p:cBhvr>
                                      <p:to>
                                        <p:strVal val="visible"/>
                                      </p:to>
                                    </p:set>
                                    <p:animEffect transition="in" filter="wedge">
                                      <p:cBhvr>
                                        <p:cTn id="44" dur="2000"/>
                                        <p:tgtEl>
                                          <p:spTgt spid="16">
                                            <p:graphicEl>
                                              <a:dgm id="{2E725FF2-F53C-4A35-B067-358E7978C59F}"/>
                                            </p:graphicEl>
                                          </p:spTgt>
                                        </p:tgtEl>
                                      </p:cBhvr>
                                    </p:animEffect>
                                  </p:childTnLst>
                                </p:cTn>
                              </p:par>
                              <p:par>
                                <p:cTn id="45" presetID="20" presetClass="entr" presetSubtype="0" fill="hold" grpId="1" nodeType="withEffect">
                                  <p:stCondLst>
                                    <p:cond delay="0"/>
                                  </p:stCondLst>
                                  <p:childTnLst>
                                    <p:set>
                                      <p:cBhvr>
                                        <p:cTn id="46" dur="1" fill="hold">
                                          <p:stCondLst>
                                            <p:cond delay="0"/>
                                          </p:stCondLst>
                                        </p:cTn>
                                        <p:tgtEl>
                                          <p:spTgt spid="16">
                                            <p:graphicEl>
                                              <a:dgm id="{23DDA992-3888-4124-B8A3-C5F99754F187}"/>
                                            </p:graphicEl>
                                          </p:spTgt>
                                        </p:tgtEl>
                                        <p:attrNameLst>
                                          <p:attrName>style.visibility</p:attrName>
                                        </p:attrNameLst>
                                      </p:cBhvr>
                                      <p:to>
                                        <p:strVal val="visible"/>
                                      </p:to>
                                    </p:set>
                                    <p:animEffect transition="in" filter="wedge">
                                      <p:cBhvr>
                                        <p:cTn id="47" dur="2000"/>
                                        <p:tgtEl>
                                          <p:spTgt spid="16">
                                            <p:graphicEl>
                                              <a:dgm id="{23DDA992-3888-4124-B8A3-C5F99754F1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1" nodeType="clickEffect">
                                  <p:stCondLst>
                                    <p:cond delay="0"/>
                                  </p:stCondLst>
                                  <p:childTnLst>
                                    <p:set>
                                      <p:cBhvr>
                                        <p:cTn id="51" dur="1" fill="hold">
                                          <p:stCondLst>
                                            <p:cond delay="0"/>
                                          </p:stCondLst>
                                        </p:cTn>
                                        <p:tgtEl>
                                          <p:spTgt spid="16">
                                            <p:graphicEl>
                                              <a:dgm id="{6C53EC6C-981B-4735-8290-376780778584}"/>
                                            </p:graphicEl>
                                          </p:spTgt>
                                        </p:tgtEl>
                                        <p:attrNameLst>
                                          <p:attrName>style.visibility</p:attrName>
                                        </p:attrNameLst>
                                      </p:cBhvr>
                                      <p:to>
                                        <p:strVal val="visible"/>
                                      </p:to>
                                    </p:set>
                                    <p:animEffect transition="in" filter="wedge">
                                      <p:cBhvr>
                                        <p:cTn id="52" dur="2000"/>
                                        <p:tgtEl>
                                          <p:spTgt spid="16">
                                            <p:graphicEl>
                                              <a:dgm id="{6C53EC6C-981B-4735-8290-376780778584}"/>
                                            </p:graphicEl>
                                          </p:spTgt>
                                        </p:tgtEl>
                                      </p:cBhvr>
                                    </p:animEffect>
                                  </p:childTnLst>
                                </p:cTn>
                              </p:par>
                              <p:par>
                                <p:cTn id="53" presetID="20" presetClass="entr" presetSubtype="0" fill="hold" grpId="1" nodeType="withEffect">
                                  <p:stCondLst>
                                    <p:cond delay="0"/>
                                  </p:stCondLst>
                                  <p:childTnLst>
                                    <p:set>
                                      <p:cBhvr>
                                        <p:cTn id="54" dur="1" fill="hold">
                                          <p:stCondLst>
                                            <p:cond delay="0"/>
                                          </p:stCondLst>
                                        </p:cTn>
                                        <p:tgtEl>
                                          <p:spTgt spid="16">
                                            <p:graphicEl>
                                              <a:dgm id="{E1C6C6D8-D95F-4A28-82DA-6346197D1A99}"/>
                                            </p:graphicEl>
                                          </p:spTgt>
                                        </p:tgtEl>
                                        <p:attrNameLst>
                                          <p:attrName>style.visibility</p:attrName>
                                        </p:attrNameLst>
                                      </p:cBhvr>
                                      <p:to>
                                        <p:strVal val="visible"/>
                                      </p:to>
                                    </p:set>
                                    <p:animEffect transition="in" filter="wedge">
                                      <p:cBhvr>
                                        <p:cTn id="55" dur="2000"/>
                                        <p:tgtEl>
                                          <p:spTgt spid="16">
                                            <p:graphicEl>
                                              <a:dgm id="{E1C6C6D8-D95F-4A28-82DA-6346197D1A99}"/>
                                            </p:graphicEl>
                                          </p:spTgt>
                                        </p:tgtEl>
                                      </p:cBhvr>
                                    </p:animEffect>
                                  </p:childTnLst>
                                </p:cTn>
                              </p:par>
                              <p:par>
                                <p:cTn id="56" presetID="20" presetClass="entr" presetSubtype="0" fill="hold" grpId="1" nodeType="withEffect">
                                  <p:stCondLst>
                                    <p:cond delay="0"/>
                                  </p:stCondLst>
                                  <p:childTnLst>
                                    <p:set>
                                      <p:cBhvr>
                                        <p:cTn id="57" dur="1" fill="hold">
                                          <p:stCondLst>
                                            <p:cond delay="0"/>
                                          </p:stCondLst>
                                        </p:cTn>
                                        <p:tgtEl>
                                          <p:spTgt spid="16">
                                            <p:graphicEl>
                                              <a:dgm id="{4C562CAF-3DEE-4500-A225-A57E4FE2CC48}"/>
                                            </p:graphicEl>
                                          </p:spTgt>
                                        </p:tgtEl>
                                        <p:attrNameLst>
                                          <p:attrName>style.visibility</p:attrName>
                                        </p:attrNameLst>
                                      </p:cBhvr>
                                      <p:to>
                                        <p:strVal val="visible"/>
                                      </p:to>
                                    </p:set>
                                    <p:animEffect transition="in" filter="wedge">
                                      <p:cBhvr>
                                        <p:cTn id="58" dur="2000"/>
                                        <p:tgtEl>
                                          <p:spTgt spid="16">
                                            <p:graphicEl>
                                              <a:dgm id="{4C562CAF-3DEE-4500-A225-A57E4FE2CC4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7"/>
                                        </p:tgtEl>
                                        <p:attrNameLst>
                                          <p:attrName>style.visibility</p:attrName>
                                        </p:attrNameLst>
                                      </p:cBhvr>
                                      <p:to>
                                        <p:strVal val="visible"/>
                                      </p:to>
                                    </p:set>
                                    <p:anim by="(-#ppt_w*2)" calcmode="lin" valueType="num">
                                      <p:cBhvr rctx="PPT">
                                        <p:cTn id="63" dur="500" autoRev="1" fill="hold">
                                          <p:stCondLst>
                                            <p:cond delay="0"/>
                                          </p:stCondLst>
                                        </p:cTn>
                                        <p:tgtEl>
                                          <p:spTgt spid="17"/>
                                        </p:tgtEl>
                                        <p:attrNameLst>
                                          <p:attrName>ppt_w</p:attrName>
                                        </p:attrNameLst>
                                      </p:cBhvr>
                                    </p:anim>
                                    <p:anim by="(#ppt_w*0.50)" calcmode="lin" valueType="num">
                                      <p:cBhvr>
                                        <p:cTn id="64" dur="500" decel="50000" autoRev="1" fill="hold">
                                          <p:stCondLst>
                                            <p:cond delay="0"/>
                                          </p:stCondLst>
                                        </p:cTn>
                                        <p:tgtEl>
                                          <p:spTgt spid="17"/>
                                        </p:tgtEl>
                                        <p:attrNameLst>
                                          <p:attrName>ppt_x</p:attrName>
                                        </p:attrNameLst>
                                      </p:cBhvr>
                                    </p:anim>
                                    <p:anim from="(-#ppt_h/2)" to="(#ppt_y)" calcmode="lin" valueType="num">
                                      <p:cBhvr>
                                        <p:cTn id="65" dur="1000" fill="hold">
                                          <p:stCondLst>
                                            <p:cond delay="0"/>
                                          </p:stCondLst>
                                        </p:cTn>
                                        <p:tgtEl>
                                          <p:spTgt spid="17"/>
                                        </p:tgtEl>
                                        <p:attrNameLst>
                                          <p:attrName>ppt_y</p:attrName>
                                        </p:attrNameLst>
                                      </p:cBhvr>
                                    </p:anim>
                                    <p:animRot by="21600000">
                                      <p:cBhvr>
                                        <p:cTn id="66" dur="1000" fill="hold">
                                          <p:stCondLst>
                                            <p:cond delay="0"/>
                                          </p:stCondLst>
                                        </p:cTn>
                                        <p:tgtEl>
                                          <p:spTgt spid="17"/>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
                                        </p:tgtEl>
                                        <p:attrNameLst>
                                          <p:attrName>ppt_y</p:attrName>
                                        </p:attrNameLst>
                                      </p:cBhvr>
                                      <p:tavLst>
                                        <p:tav tm="0">
                                          <p:val>
                                            <p:strVal val="#ppt_y"/>
                                          </p:val>
                                        </p:tav>
                                        <p:tav tm="100000">
                                          <p:val>
                                            <p:strVal val="#ppt_y"/>
                                          </p:val>
                                        </p:tav>
                                      </p:tavLst>
                                    </p:anim>
                                    <p:anim calcmode="lin" valueType="num">
                                      <p:cBhvr>
                                        <p:cTn id="7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1">
        <p:bldSub>
          <a:bldDgm bld="lvlOne"/>
        </p:bldSub>
      </p:bldGraphic>
      <p:bldP spid="17" grpId="0" animBg="1"/>
      <p:bldP spid="19" grpId="0"/>
      <p:bldP spid="20"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94161" y="280213"/>
            <a:ext cx="7354806" cy="2646878"/>
          </a:xfrm>
          <a:prstGeom prst="rect">
            <a:avLst/>
          </a:prstGeom>
          <a:noFill/>
        </p:spPr>
        <p:txBody>
          <a:bodyPr wrap="square" rtlCol="0">
            <a:spAutoFit/>
          </a:bodyPr>
          <a:lstStyle/>
          <a:p>
            <a:r>
              <a:rPr lang="bn-IN" sz="16600" b="1" u="sng" dirty="0" smtClean="0">
                <a:ln w="0"/>
                <a:latin typeface="NikoshBAN" panose="02000000000000000000" pitchFamily="2" charset="0"/>
                <a:cs typeface="NikoshBAN" panose="02000000000000000000" pitchFamily="2" charset="0"/>
              </a:rPr>
              <a:t>একক কাজ</a:t>
            </a:r>
            <a:endParaRPr lang="en-US" sz="166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431633" y="3299645"/>
            <a:ext cx="11100725" cy="2554545"/>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কবির জন্মস্থান,</a:t>
            </a:r>
            <a:r>
              <a:rPr lang="bn-BD" sz="8000" dirty="0" smtClean="0">
                <a:latin typeface="NikoshBAN" panose="02000000000000000000" pitchFamily="2" charset="0"/>
                <a:cs typeface="NikoshBAN" panose="02000000000000000000" pitchFamily="2" charset="0"/>
              </a:rPr>
              <a:t> </a:t>
            </a:r>
            <a:r>
              <a:rPr lang="bn-IN" sz="8000" dirty="0" smtClean="0">
                <a:latin typeface="NikoshBAN" panose="02000000000000000000" pitchFamily="2" charset="0"/>
                <a:cs typeface="NikoshBAN" panose="02000000000000000000" pitchFamily="2" charset="0"/>
              </a:rPr>
              <a:t>জন্মসাল, গ্রন্থসমূহের নাম, কর্মজীবন ও মৃত্যু সাল ল</a:t>
            </a:r>
            <a:r>
              <a:rPr lang="bn-BD" sz="8000" dirty="0" smtClean="0">
                <a:latin typeface="NikoshBAN" panose="02000000000000000000" pitchFamily="2" charset="0"/>
                <a:cs typeface="NikoshBAN" panose="02000000000000000000" pitchFamily="2" charset="0"/>
              </a:rPr>
              <a:t>ে</a:t>
            </a:r>
            <a:r>
              <a:rPr lang="bn-IN" sz="8000" dirty="0" smtClean="0">
                <a:latin typeface="NikoshBAN" panose="02000000000000000000" pitchFamily="2" charset="0"/>
                <a:cs typeface="NikoshBAN" panose="02000000000000000000" pitchFamily="2" charset="0"/>
              </a:rPr>
              <a:t>খ</a:t>
            </a:r>
            <a:r>
              <a:rPr lang="bn-BD" sz="8000" dirty="0" smtClean="0">
                <a:latin typeface="NikoshBAN" panose="02000000000000000000" pitchFamily="2" charset="0"/>
                <a:cs typeface="NikoshBAN" panose="02000000000000000000" pitchFamily="2" charset="0"/>
              </a:rPr>
              <a:t>।</a:t>
            </a:r>
            <a:r>
              <a:rPr lang="bn-IN" sz="8000" dirty="0" smtClean="0">
                <a:latin typeface="NikoshBAN" panose="02000000000000000000" pitchFamily="2" charset="0"/>
                <a:cs typeface="NikoshBAN" panose="02000000000000000000" pitchFamily="2" charset="0"/>
              </a:rPr>
              <a:t> </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1722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813</Words>
  <Application>Microsoft Office PowerPoint</Application>
  <PresentationFormat>Custom</PresentationFormat>
  <Paragraphs>155</Paragraphs>
  <Slides>21</Slides>
  <Notes>16</Notes>
  <HiddenSlides>0</HiddenSlides>
  <MMClips>3</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User</cp:lastModifiedBy>
  <cp:revision>74</cp:revision>
  <dcterms:created xsi:type="dcterms:W3CDTF">2015-03-29T04:10:38Z</dcterms:created>
  <dcterms:modified xsi:type="dcterms:W3CDTF">2016-10-13T05:55:33Z</dcterms:modified>
</cp:coreProperties>
</file>